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67" r:id="rId5"/>
    <p:sldId id="260" r:id="rId6"/>
    <p:sldId id="259" r:id="rId7"/>
    <p:sldId id="264" r:id="rId8"/>
    <p:sldId id="262" r:id="rId9"/>
    <p:sldId id="268" r:id="rId10"/>
    <p:sldId id="266" r:id="rId11"/>
    <p:sldId id="261" r:id="rId12"/>
    <p:sldId id="273" r:id="rId13"/>
    <p:sldId id="272" r:id="rId14"/>
  </p:sldIdLst>
  <p:sldSz cx="12192000" cy="6858000"/>
  <p:notesSz cx="6858000" cy="9144000"/>
  <p:embeddedFontLst>
    <p:embeddedFont>
      <p:font typeface="Open Sans" panose="020B0606030504020204" pitchFamily="34" charset="0"/>
      <p:regular r:id="rId16"/>
      <p:bold r:id="rId17"/>
      <p:italic r:id="rId18"/>
      <p:boldItalic r:id="rId19"/>
    </p:embeddedFont>
    <p:embeddedFont>
      <p:font typeface="Press Start 2P" panose="020B0604020202020204" charset="0"/>
      <p:regular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F62FF0-0FB5-40F5-939C-56555B97646B}" v="2" dt="2025-06-18T13:06:25.3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5" d="100"/>
          <a:sy n="35" d="100"/>
        </p:scale>
        <p:origin x="48" y="4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D5F62FF0-0FB5-40F5-939C-56555B97646B}"/>
    <pc:docChg chg="undo custSel addSld delSld modSld sldOrd">
      <pc:chgData name="Constantinos Tsouris" userId="28c59844-dd9a-4e5b-b44b-35d2a831d198" providerId="ADAL" clId="{D5F62FF0-0FB5-40F5-939C-56555B97646B}" dt="2025-06-18T13:06:29.533" v="65"/>
      <pc:docMkLst>
        <pc:docMk/>
      </pc:docMkLst>
      <pc:sldChg chg="add del">
        <pc:chgData name="Constantinos Tsouris" userId="28c59844-dd9a-4e5b-b44b-35d2a831d198" providerId="ADAL" clId="{D5F62FF0-0FB5-40F5-939C-56555B97646B}" dt="2025-06-18T13:06:25.328" v="63"/>
        <pc:sldMkLst>
          <pc:docMk/>
          <pc:sldMk cId="0" sldId="256"/>
        </pc:sldMkLst>
      </pc:sldChg>
      <pc:sldChg chg="modSp add del mod">
        <pc:chgData name="Constantinos Tsouris" userId="28c59844-dd9a-4e5b-b44b-35d2a831d198" providerId="ADAL" clId="{D5F62FF0-0FB5-40F5-939C-56555B97646B}" dt="2025-06-18T13:06:25.328" v="63"/>
        <pc:sldMkLst>
          <pc:docMk/>
          <pc:sldMk cId="0" sldId="257"/>
        </pc:sldMkLst>
        <pc:spChg chg="mod">
          <ac:chgData name="Constantinos Tsouris" userId="28c59844-dd9a-4e5b-b44b-35d2a831d198" providerId="ADAL" clId="{D5F62FF0-0FB5-40F5-939C-56555B97646B}" dt="2025-06-16T12:44:04.058" v="0" actId="14100"/>
          <ac:spMkLst>
            <pc:docMk/>
            <pc:sldMk cId="0" sldId="257"/>
            <ac:spMk id="92" creationId="{00000000-0000-0000-0000-000000000000}"/>
          </ac:spMkLst>
        </pc:spChg>
      </pc:sldChg>
      <pc:sldChg chg="modSp add del mod">
        <pc:chgData name="Constantinos Tsouris" userId="28c59844-dd9a-4e5b-b44b-35d2a831d198" providerId="ADAL" clId="{D5F62FF0-0FB5-40F5-939C-56555B97646B}" dt="2025-06-18T13:06:25.328" v="63"/>
        <pc:sldMkLst>
          <pc:docMk/>
          <pc:sldMk cId="0" sldId="258"/>
        </pc:sldMkLst>
        <pc:spChg chg="mod">
          <ac:chgData name="Constantinos Tsouris" userId="28c59844-dd9a-4e5b-b44b-35d2a831d198" providerId="ADAL" clId="{D5F62FF0-0FB5-40F5-939C-56555B97646B}" dt="2025-06-16T12:44:18.720" v="19" actId="27636"/>
          <ac:spMkLst>
            <pc:docMk/>
            <pc:sldMk cId="0" sldId="258"/>
            <ac:spMk id="98" creationId="{00000000-0000-0000-0000-000000000000}"/>
          </ac:spMkLst>
        </pc:spChg>
      </pc:sldChg>
      <pc:sldChg chg="modSp mod">
        <pc:chgData name="Constantinos Tsouris" userId="28c59844-dd9a-4e5b-b44b-35d2a831d198" providerId="ADAL" clId="{D5F62FF0-0FB5-40F5-939C-56555B97646B}" dt="2025-06-16T12:44:41.837" v="20" actId="14100"/>
        <pc:sldMkLst>
          <pc:docMk/>
          <pc:sldMk cId="0" sldId="259"/>
        </pc:sldMkLst>
        <pc:graphicFrameChg chg="mod">
          <ac:chgData name="Constantinos Tsouris" userId="28c59844-dd9a-4e5b-b44b-35d2a831d198" providerId="ADAL" clId="{D5F62FF0-0FB5-40F5-939C-56555B97646B}" dt="2025-06-16T12:44:41.837" v="20" actId="14100"/>
          <ac:graphicFrameMkLst>
            <pc:docMk/>
            <pc:sldMk cId="0" sldId="259"/>
            <ac:graphicFrameMk id="2" creationId="{F1D8BAA8-5EDB-EBE3-76ED-A011DF9CE128}"/>
          </ac:graphicFrameMkLst>
        </pc:graphicFrameChg>
      </pc:sldChg>
      <pc:sldChg chg="modSp mod">
        <pc:chgData name="Constantinos Tsouris" userId="28c59844-dd9a-4e5b-b44b-35d2a831d198" providerId="ADAL" clId="{D5F62FF0-0FB5-40F5-939C-56555B97646B}" dt="2025-06-16T12:46:45.044" v="58" actId="14100"/>
        <pc:sldMkLst>
          <pc:docMk/>
          <pc:sldMk cId="0" sldId="261"/>
        </pc:sldMkLst>
        <pc:spChg chg="mod">
          <ac:chgData name="Constantinos Tsouris" userId="28c59844-dd9a-4e5b-b44b-35d2a831d198" providerId="ADAL" clId="{D5F62FF0-0FB5-40F5-939C-56555B97646B}" dt="2025-06-16T12:46:45.044" v="58" actId="14100"/>
          <ac:spMkLst>
            <pc:docMk/>
            <pc:sldMk cId="0" sldId="261"/>
            <ac:spMk id="3" creationId="{FDECB282-947A-D2F4-35F7-71E0FA2176A0}"/>
          </ac:spMkLst>
        </pc:spChg>
        <pc:spChg chg="mod">
          <ac:chgData name="Constantinos Tsouris" userId="28c59844-dd9a-4e5b-b44b-35d2a831d198" providerId="ADAL" clId="{D5F62FF0-0FB5-40F5-939C-56555B97646B}" dt="2025-06-16T12:46:34.960" v="57" actId="120"/>
          <ac:spMkLst>
            <pc:docMk/>
            <pc:sldMk cId="0" sldId="261"/>
            <ac:spMk id="6" creationId="{8524F234-5CE2-F404-DBFA-816BE8610390}"/>
          </ac:spMkLst>
        </pc:spChg>
      </pc:sldChg>
      <pc:sldChg chg="modSp mod">
        <pc:chgData name="Constantinos Tsouris" userId="28c59844-dd9a-4e5b-b44b-35d2a831d198" providerId="ADAL" clId="{D5F62FF0-0FB5-40F5-939C-56555B97646B}" dt="2025-06-16T12:45:26.694" v="33" actId="27636"/>
        <pc:sldMkLst>
          <pc:docMk/>
          <pc:sldMk cId="0" sldId="262"/>
        </pc:sldMkLst>
        <pc:spChg chg="mod">
          <ac:chgData name="Constantinos Tsouris" userId="28c59844-dd9a-4e5b-b44b-35d2a831d198" providerId="ADAL" clId="{D5F62FF0-0FB5-40F5-939C-56555B97646B}" dt="2025-06-16T12:45:26.694" v="33" actId="27636"/>
          <ac:spMkLst>
            <pc:docMk/>
            <pc:sldMk cId="0" sldId="262"/>
            <ac:spMk id="125" creationId="{00000000-0000-0000-0000-000000000000}"/>
          </ac:spMkLst>
        </pc:spChg>
      </pc:sldChg>
      <pc:sldChg chg="modSp mod">
        <pc:chgData name="Constantinos Tsouris" userId="28c59844-dd9a-4e5b-b44b-35d2a831d198" providerId="ADAL" clId="{D5F62FF0-0FB5-40F5-939C-56555B97646B}" dt="2025-06-16T12:45:17.451" v="29" actId="404"/>
        <pc:sldMkLst>
          <pc:docMk/>
          <pc:sldMk cId="0" sldId="264"/>
        </pc:sldMkLst>
        <pc:spChg chg="mod">
          <ac:chgData name="Constantinos Tsouris" userId="28c59844-dd9a-4e5b-b44b-35d2a831d198" providerId="ADAL" clId="{D5F62FF0-0FB5-40F5-939C-56555B97646B}" dt="2025-06-16T12:45:10.907" v="28" actId="255"/>
          <ac:spMkLst>
            <pc:docMk/>
            <pc:sldMk cId="0" sldId="264"/>
            <ac:spMk id="8" creationId="{647C7CBA-D609-9525-1CD8-3D4D670641BD}"/>
          </ac:spMkLst>
        </pc:spChg>
        <pc:spChg chg="mod">
          <ac:chgData name="Constantinos Tsouris" userId="28c59844-dd9a-4e5b-b44b-35d2a831d198" providerId="ADAL" clId="{D5F62FF0-0FB5-40F5-939C-56555B97646B}" dt="2025-06-16T12:45:17.451" v="29" actId="404"/>
          <ac:spMkLst>
            <pc:docMk/>
            <pc:sldMk cId="0" sldId="264"/>
            <ac:spMk id="10" creationId="{DEF7D618-2799-094D-896E-CCD21CE916DD}"/>
          </ac:spMkLst>
        </pc:spChg>
      </pc:sldChg>
      <pc:sldChg chg="modSp mod">
        <pc:chgData name="Constantinos Tsouris" userId="28c59844-dd9a-4e5b-b44b-35d2a831d198" providerId="ADAL" clId="{D5F62FF0-0FB5-40F5-939C-56555B97646B}" dt="2025-06-16T12:46:09.994" v="44" actId="14100"/>
        <pc:sldMkLst>
          <pc:docMk/>
          <pc:sldMk cId="0" sldId="266"/>
        </pc:sldMkLst>
        <pc:spChg chg="mod">
          <ac:chgData name="Constantinos Tsouris" userId="28c59844-dd9a-4e5b-b44b-35d2a831d198" providerId="ADAL" clId="{D5F62FF0-0FB5-40F5-939C-56555B97646B}" dt="2025-06-16T12:46:09.994" v="44" actId="14100"/>
          <ac:spMkLst>
            <pc:docMk/>
            <pc:sldMk cId="0" sldId="266"/>
            <ac:spMk id="3" creationId="{5E29F810-8362-EF2C-E85B-C201C794E93A}"/>
          </ac:spMkLst>
        </pc:spChg>
      </pc:sldChg>
      <pc:sldChg chg="modSp mod ord">
        <pc:chgData name="Constantinos Tsouris" userId="28c59844-dd9a-4e5b-b44b-35d2a831d198" providerId="ADAL" clId="{D5F62FF0-0FB5-40F5-939C-56555B97646B}" dt="2025-06-18T13:06:29.533" v="65"/>
        <pc:sldMkLst>
          <pc:docMk/>
          <pc:sldMk cId="0" sldId="267"/>
        </pc:sldMkLst>
        <pc:spChg chg="mod">
          <ac:chgData name="Constantinos Tsouris" userId="28c59844-dd9a-4e5b-b44b-35d2a831d198" providerId="ADAL" clId="{D5F62FF0-0FB5-40F5-939C-56555B97646B}" dt="2025-06-18T13:05:05.413" v="61" actId="27636"/>
          <ac:spMkLst>
            <pc:docMk/>
            <pc:sldMk cId="0" sldId="267"/>
            <ac:spMk id="164" creationId="{00000000-0000-0000-0000-000000000000}"/>
          </ac:spMkLst>
        </pc:spChg>
      </pc:sldChg>
      <pc:sldChg chg="modSp mod">
        <pc:chgData name="Constantinos Tsouris" userId="28c59844-dd9a-4e5b-b44b-35d2a831d198" providerId="ADAL" clId="{D5F62FF0-0FB5-40F5-939C-56555B97646B}" dt="2025-06-16T12:45:59.122" v="43" actId="14100"/>
        <pc:sldMkLst>
          <pc:docMk/>
          <pc:sldMk cId="0" sldId="268"/>
        </pc:sldMkLst>
        <pc:spChg chg="mod">
          <ac:chgData name="Constantinos Tsouris" userId="28c59844-dd9a-4e5b-b44b-35d2a831d198" providerId="ADAL" clId="{D5F62FF0-0FB5-40F5-939C-56555B97646B}" dt="2025-06-16T12:45:59.122" v="43" actId="14100"/>
          <ac:spMkLst>
            <pc:docMk/>
            <pc:sldMk cId="0" sldId="268"/>
            <ac:spMk id="2" creationId="{ACED377D-36BF-7DA2-EC5B-2F70D6A1B7D0}"/>
          </ac:spMkLst>
        </pc:spChg>
        <pc:spChg chg="mod">
          <ac:chgData name="Constantinos Tsouris" userId="28c59844-dd9a-4e5b-b44b-35d2a831d198" providerId="ADAL" clId="{D5F62FF0-0FB5-40F5-939C-56555B97646B}" dt="2025-06-16T12:45:56.265" v="42" actId="14100"/>
          <ac:spMkLst>
            <pc:docMk/>
            <pc:sldMk cId="0" sldId="268"/>
            <ac:spMk id="3" creationId="{4E816979-7FBB-0DC6-1975-01C815BC0A91}"/>
          </ac:spMkLst>
        </pc:spChg>
        <pc:spChg chg="mod">
          <ac:chgData name="Constantinos Tsouris" userId="28c59844-dd9a-4e5b-b44b-35d2a831d198" providerId="ADAL" clId="{D5F62FF0-0FB5-40F5-939C-56555B97646B}" dt="2025-06-16T12:45:37.030" v="34" actId="404"/>
          <ac:spMkLst>
            <pc:docMk/>
            <pc:sldMk cId="0" sldId="268"/>
            <ac:spMk id="5" creationId="{4DF609EB-1F7C-7C58-9962-65AABBB6EA10}"/>
          </ac:spMkLst>
        </pc:spChg>
      </pc:sldChg>
      <pc:sldChg chg="del">
        <pc:chgData name="Constantinos Tsouris" userId="28c59844-dd9a-4e5b-b44b-35d2a831d198" providerId="ADAL" clId="{D5F62FF0-0FB5-40F5-939C-56555B97646B}" dt="2025-06-18T13:04:56.995" v="59" actId="47"/>
        <pc:sldMkLst>
          <pc:docMk/>
          <pc:sldMk cId="0" sldId="269"/>
        </pc:sldMkLst>
      </pc:sldChg>
      <pc:sldChg chg="del">
        <pc:chgData name="Constantinos Tsouris" userId="28c59844-dd9a-4e5b-b44b-35d2a831d198" providerId="ADAL" clId="{D5F62FF0-0FB5-40F5-939C-56555B97646B}" dt="2025-06-18T13:04:56.995" v="59" actId="47"/>
        <pc:sldMkLst>
          <pc:docMk/>
          <pc:sldMk cId="0" sldId="270"/>
        </pc:sldMkLst>
      </pc:sldChg>
      <pc:sldChg chg="add">
        <pc:chgData name="Constantinos Tsouris" userId="28c59844-dd9a-4e5b-b44b-35d2a831d198" providerId="ADAL" clId="{D5F62FF0-0FB5-40F5-939C-56555B97646B}" dt="2025-06-18T13:05:04.460" v="60"/>
        <pc:sldMkLst>
          <pc:docMk/>
          <pc:sldMk cId="0" sldId="272"/>
        </pc:sldMkLst>
      </pc:sldChg>
      <pc:sldChg chg="add">
        <pc:chgData name="Constantinos Tsouris" userId="28c59844-dd9a-4e5b-b44b-35d2a831d198" providerId="ADAL" clId="{D5F62FF0-0FB5-40F5-939C-56555B97646B}" dt="2025-06-18T13:05:04.460" v="60"/>
        <pc:sldMkLst>
          <pc:docMk/>
          <pc:sldMk cId="2701279501" sldId="273"/>
        </pc:sldMkLst>
      </pc:sldChg>
      <pc:sldMasterChg chg="delSldLayout">
        <pc:chgData name="Constantinos Tsouris" userId="28c59844-dd9a-4e5b-b44b-35d2a831d198" providerId="ADAL" clId="{D5F62FF0-0FB5-40F5-939C-56555B97646B}" dt="2025-06-18T13:06:23.032" v="62" actId="47"/>
        <pc:sldMasterMkLst>
          <pc:docMk/>
          <pc:sldMasterMk cId="0" sldId="2147483648"/>
        </pc:sldMasterMkLst>
        <pc:sldLayoutChg chg="del">
          <pc:chgData name="Constantinos Tsouris" userId="28c59844-dd9a-4e5b-b44b-35d2a831d198" providerId="ADAL" clId="{D5F62FF0-0FB5-40F5-939C-56555B97646B}" dt="2025-06-18T13:06:23.032" v="62" actId="47"/>
          <pc:sldLayoutMkLst>
            <pc:docMk/>
            <pc:sldMasterMk cId="0" sldId="2147483648"/>
            <pc:sldLayoutMk cId="0" sldId="2147483649"/>
          </pc:sldLayoutMkLst>
        </pc:sldLayoutChg>
        <pc:sldLayoutChg chg="del">
          <pc:chgData name="Constantinos Tsouris" userId="28c59844-dd9a-4e5b-b44b-35d2a831d198" providerId="ADAL" clId="{D5F62FF0-0FB5-40F5-939C-56555B97646B}" dt="2025-06-18T13:06:23.032" v="62" actId="47"/>
          <pc:sldLayoutMkLst>
            <pc:docMk/>
            <pc:sldMasterMk cId="0" sldId="2147483648"/>
            <pc:sldLayoutMk cId="0" sldId="2147483650"/>
          </pc:sldLayoutMkLst>
        </pc:sldLayoutChg>
        <pc:sldLayoutChg chg="del">
          <pc:chgData name="Constantinos Tsouris" userId="28c59844-dd9a-4e5b-b44b-35d2a831d198" providerId="ADAL" clId="{D5F62FF0-0FB5-40F5-939C-56555B97646B}" dt="2025-06-18T13:04:56.995" v="59" actId="47"/>
          <pc:sldLayoutMkLst>
            <pc:docMk/>
            <pc:sldMasterMk cId="0" sldId="2147483648"/>
            <pc:sldLayoutMk cId="0" sldId="2147483655"/>
          </pc:sldLayoutMkLst>
        </pc:sldLayoutChg>
        <pc:sldLayoutChg chg="del">
          <pc:chgData name="Constantinos Tsouris" userId="28c59844-dd9a-4e5b-b44b-35d2a831d198" providerId="ADAL" clId="{D5F62FF0-0FB5-40F5-939C-56555B97646B}" dt="2025-06-18T13:04:56.995" v="59"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49B79E-E6E3-4D42-B9FD-C1DB2FB6852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DCEDCEC-4BAF-4075-8CBD-769B765ED354}">
      <dgm:prSet phldrT="[Text]"/>
      <dgm:spPr/>
      <dgm:t>
        <a:bodyPr/>
        <a:lstStyle/>
        <a:p>
          <a:r>
            <a:rPr lang="el" dirty="0"/>
            <a:t>🏦 Τραπεζικές συναλλαγές (λογαριασμοί, χρεωστικές κάρτες)</a:t>
          </a:r>
        </a:p>
      </dgm:t>
    </dgm:pt>
    <dgm:pt modelId="{29F7CAF7-EEBB-4042-95B6-39A8CD5A8911}" type="parTrans" cxnId="{AC4FABFD-52C7-40ED-84B4-48B739950B30}">
      <dgm:prSet/>
      <dgm:spPr/>
      <dgm:t>
        <a:bodyPr/>
        <a:lstStyle/>
        <a:p>
          <a:endParaRPr lang="en-GB"/>
        </a:p>
      </dgm:t>
    </dgm:pt>
    <dgm:pt modelId="{7EF37256-ADC4-4A1A-932B-5F57E6A60278}" type="sibTrans" cxnId="{AC4FABFD-52C7-40ED-84B4-48B739950B30}">
      <dgm:prSet/>
      <dgm:spPr/>
      <dgm:t>
        <a:bodyPr/>
        <a:lstStyle/>
        <a:p>
          <a:endParaRPr lang="en-GB"/>
        </a:p>
      </dgm:t>
    </dgm:pt>
    <dgm:pt modelId="{DF1686B0-7B99-4E29-9ADA-2F27277FA8E6}">
      <dgm:prSet phldrT="[Text]"/>
      <dgm:spPr/>
      <dgm:t>
        <a:bodyPr/>
        <a:lstStyle/>
        <a:p>
          <a:r>
            <a:rPr lang="el" dirty="0"/>
            <a:t>💳 Πίστωση (δάνεια, πιστωτικές κάρτες, στεγαστικά δάνεια)</a:t>
          </a:r>
        </a:p>
      </dgm:t>
    </dgm:pt>
    <dgm:pt modelId="{E9EDDD73-7ADC-4C2A-8A3B-B660C9ECCABF}" type="parTrans" cxnId="{A67A76A7-8EB0-4D85-B725-E4337A18CC0B}">
      <dgm:prSet/>
      <dgm:spPr/>
      <dgm:t>
        <a:bodyPr/>
        <a:lstStyle/>
        <a:p>
          <a:endParaRPr lang="en-GB"/>
        </a:p>
      </dgm:t>
    </dgm:pt>
    <dgm:pt modelId="{064B9FD7-81D4-4933-BE16-ECCFD50CABE3}" type="sibTrans" cxnId="{A67A76A7-8EB0-4D85-B725-E4337A18CC0B}">
      <dgm:prSet/>
      <dgm:spPr/>
      <dgm:t>
        <a:bodyPr/>
        <a:lstStyle/>
        <a:p>
          <a:endParaRPr lang="en-GB"/>
        </a:p>
      </dgm:t>
    </dgm:pt>
    <dgm:pt modelId="{E3ED4689-1521-4F80-B8FC-88DBB166D552}">
      <dgm:prSet phldrT="[Text]"/>
      <dgm:spPr/>
      <dgm:t>
        <a:bodyPr/>
        <a:lstStyle/>
        <a:p>
          <a:r>
            <a:rPr lang="el" dirty="0"/>
            <a:t>🛡️ Ασφάλειες (ζωής, υγείας, περιουσίας)</a:t>
          </a:r>
        </a:p>
      </dgm:t>
    </dgm:pt>
    <dgm:pt modelId="{DC275BB1-810E-4F60-A9CB-89CF50B537F0}" type="parTrans" cxnId="{F7A5CDF2-5C18-4C4A-94E5-9977E04E5391}">
      <dgm:prSet/>
      <dgm:spPr/>
      <dgm:t>
        <a:bodyPr/>
        <a:lstStyle/>
        <a:p>
          <a:endParaRPr lang="en-GB"/>
        </a:p>
      </dgm:t>
    </dgm:pt>
    <dgm:pt modelId="{C3DE01F2-2934-4C34-AD3D-5757B97B533C}" type="sibTrans" cxnId="{F7A5CDF2-5C18-4C4A-94E5-9977E04E5391}">
      <dgm:prSet/>
      <dgm:spPr/>
      <dgm:t>
        <a:bodyPr/>
        <a:lstStyle/>
        <a:p>
          <a:endParaRPr lang="en-GB"/>
        </a:p>
      </dgm:t>
    </dgm:pt>
    <dgm:pt modelId="{8FCCBA00-90BB-48B4-874D-4BAC2974CFB5}">
      <dgm:prSet phldrT="[Text]"/>
      <dgm:spPr/>
      <dgm:t>
        <a:bodyPr/>
        <a:lstStyle/>
        <a:p>
          <a:r>
            <a:rPr lang="el" dirty="0"/>
            <a:t>📈 Επενδύσεις (μετοχές, ομόλογα, κεφάλαια)</a:t>
          </a:r>
        </a:p>
      </dgm:t>
    </dgm:pt>
    <dgm:pt modelId="{48BCEEB9-310E-4E00-B5AA-469E94398B09}" type="parTrans" cxnId="{324E2D2C-3E37-4EDC-A36A-C9BB5964F54D}">
      <dgm:prSet/>
      <dgm:spPr/>
      <dgm:t>
        <a:bodyPr/>
        <a:lstStyle/>
        <a:p>
          <a:endParaRPr lang="en-GB"/>
        </a:p>
      </dgm:t>
    </dgm:pt>
    <dgm:pt modelId="{39341430-B888-4E4B-B109-16B0C14FD448}" type="sibTrans" cxnId="{324E2D2C-3E37-4EDC-A36A-C9BB5964F54D}">
      <dgm:prSet/>
      <dgm:spPr/>
      <dgm:t>
        <a:bodyPr/>
        <a:lstStyle/>
        <a:p>
          <a:endParaRPr lang="en-GB"/>
        </a:p>
      </dgm:t>
    </dgm:pt>
    <dgm:pt modelId="{9BE8F991-E558-48DF-9145-04E7EAD91140}" type="pres">
      <dgm:prSet presAssocID="{CD49B79E-E6E3-4D42-B9FD-C1DB2FB68521}" presName="diagram" presStyleCnt="0">
        <dgm:presLayoutVars>
          <dgm:dir/>
          <dgm:resizeHandles val="exact"/>
        </dgm:presLayoutVars>
      </dgm:prSet>
      <dgm:spPr/>
    </dgm:pt>
    <dgm:pt modelId="{138DFC13-912F-4E9F-B7BF-A33F63056A79}" type="pres">
      <dgm:prSet presAssocID="{DDCEDCEC-4BAF-4075-8CBD-769B765ED354}" presName="node" presStyleLbl="node1" presStyleIdx="0" presStyleCnt="4">
        <dgm:presLayoutVars>
          <dgm:bulletEnabled val="1"/>
        </dgm:presLayoutVars>
      </dgm:prSet>
      <dgm:spPr/>
    </dgm:pt>
    <dgm:pt modelId="{9A4AA2C3-DC8B-4D68-A4BE-2C6E9B314F63}" type="pres">
      <dgm:prSet presAssocID="{7EF37256-ADC4-4A1A-932B-5F57E6A60278}" presName="sibTrans" presStyleCnt="0"/>
      <dgm:spPr/>
    </dgm:pt>
    <dgm:pt modelId="{1A32408B-4B2F-4127-87A1-5E67EEFDAF93}" type="pres">
      <dgm:prSet presAssocID="{DF1686B0-7B99-4E29-9ADA-2F27277FA8E6}" presName="node" presStyleLbl="node1" presStyleIdx="1" presStyleCnt="4">
        <dgm:presLayoutVars>
          <dgm:bulletEnabled val="1"/>
        </dgm:presLayoutVars>
      </dgm:prSet>
      <dgm:spPr/>
    </dgm:pt>
    <dgm:pt modelId="{8D9A536E-B0DB-49EB-BB8F-D2D001F25CBB}" type="pres">
      <dgm:prSet presAssocID="{064B9FD7-81D4-4933-BE16-ECCFD50CABE3}" presName="sibTrans" presStyleCnt="0"/>
      <dgm:spPr/>
    </dgm:pt>
    <dgm:pt modelId="{42F31150-E090-4280-8C4D-6566621F960B}" type="pres">
      <dgm:prSet presAssocID="{E3ED4689-1521-4F80-B8FC-88DBB166D552}" presName="node" presStyleLbl="node1" presStyleIdx="2" presStyleCnt="4">
        <dgm:presLayoutVars>
          <dgm:bulletEnabled val="1"/>
        </dgm:presLayoutVars>
      </dgm:prSet>
      <dgm:spPr/>
    </dgm:pt>
    <dgm:pt modelId="{6F987301-1AED-4CD8-B516-DE1E1F324D8A}" type="pres">
      <dgm:prSet presAssocID="{C3DE01F2-2934-4C34-AD3D-5757B97B533C}" presName="sibTrans" presStyleCnt="0"/>
      <dgm:spPr/>
    </dgm:pt>
    <dgm:pt modelId="{E173A858-22D7-4425-BA64-570318D1FA8A}" type="pres">
      <dgm:prSet presAssocID="{8FCCBA00-90BB-48B4-874D-4BAC2974CFB5}" presName="node" presStyleLbl="node1" presStyleIdx="3" presStyleCnt="4">
        <dgm:presLayoutVars>
          <dgm:bulletEnabled val="1"/>
        </dgm:presLayoutVars>
      </dgm:prSet>
      <dgm:spPr/>
    </dgm:pt>
  </dgm:ptLst>
  <dgm:cxnLst>
    <dgm:cxn modelId="{324E2D2C-3E37-4EDC-A36A-C9BB5964F54D}" srcId="{CD49B79E-E6E3-4D42-B9FD-C1DB2FB68521}" destId="{8FCCBA00-90BB-48B4-874D-4BAC2974CFB5}" srcOrd="3" destOrd="0" parTransId="{48BCEEB9-310E-4E00-B5AA-469E94398B09}" sibTransId="{39341430-B888-4E4B-B109-16B0C14FD448}"/>
    <dgm:cxn modelId="{CD8C7865-6E00-44E4-9CB2-767838369B7E}" type="presOf" srcId="{8FCCBA00-90BB-48B4-874D-4BAC2974CFB5}" destId="{E173A858-22D7-4425-BA64-570318D1FA8A}" srcOrd="0" destOrd="0" presId="urn:microsoft.com/office/officeart/2005/8/layout/default"/>
    <dgm:cxn modelId="{E1ADAC77-9C0A-4CB0-9E17-576821F79DE2}" type="presOf" srcId="{E3ED4689-1521-4F80-B8FC-88DBB166D552}" destId="{42F31150-E090-4280-8C4D-6566621F960B}" srcOrd="0" destOrd="0" presId="urn:microsoft.com/office/officeart/2005/8/layout/default"/>
    <dgm:cxn modelId="{40A37194-2DC0-4BEB-9F29-60746C36B984}" type="presOf" srcId="{DF1686B0-7B99-4E29-9ADA-2F27277FA8E6}" destId="{1A32408B-4B2F-4127-87A1-5E67EEFDAF93}" srcOrd="0" destOrd="0" presId="urn:microsoft.com/office/officeart/2005/8/layout/default"/>
    <dgm:cxn modelId="{A67A76A7-8EB0-4D85-B725-E4337A18CC0B}" srcId="{CD49B79E-E6E3-4D42-B9FD-C1DB2FB68521}" destId="{DF1686B0-7B99-4E29-9ADA-2F27277FA8E6}" srcOrd="1" destOrd="0" parTransId="{E9EDDD73-7ADC-4C2A-8A3B-B660C9ECCABF}" sibTransId="{064B9FD7-81D4-4933-BE16-ECCFD50CABE3}"/>
    <dgm:cxn modelId="{084561C1-7E55-4D29-8695-A46864E06349}" type="presOf" srcId="{CD49B79E-E6E3-4D42-B9FD-C1DB2FB68521}" destId="{9BE8F991-E558-48DF-9145-04E7EAD91140}" srcOrd="0" destOrd="0" presId="urn:microsoft.com/office/officeart/2005/8/layout/default"/>
    <dgm:cxn modelId="{36361AD1-4ABD-4272-8E19-6AD8A485BD41}" type="presOf" srcId="{DDCEDCEC-4BAF-4075-8CBD-769B765ED354}" destId="{138DFC13-912F-4E9F-B7BF-A33F63056A79}" srcOrd="0" destOrd="0" presId="urn:microsoft.com/office/officeart/2005/8/layout/default"/>
    <dgm:cxn modelId="{F7A5CDF2-5C18-4C4A-94E5-9977E04E5391}" srcId="{CD49B79E-E6E3-4D42-B9FD-C1DB2FB68521}" destId="{E3ED4689-1521-4F80-B8FC-88DBB166D552}" srcOrd="2" destOrd="0" parTransId="{DC275BB1-810E-4F60-A9CB-89CF50B537F0}" sibTransId="{C3DE01F2-2934-4C34-AD3D-5757B97B533C}"/>
    <dgm:cxn modelId="{AC4FABFD-52C7-40ED-84B4-48B739950B30}" srcId="{CD49B79E-E6E3-4D42-B9FD-C1DB2FB68521}" destId="{DDCEDCEC-4BAF-4075-8CBD-769B765ED354}" srcOrd="0" destOrd="0" parTransId="{29F7CAF7-EEBB-4042-95B6-39A8CD5A8911}" sibTransId="{7EF37256-ADC4-4A1A-932B-5F57E6A60278}"/>
    <dgm:cxn modelId="{6447849F-B422-4062-B54B-6A3F846B2752}" type="presParOf" srcId="{9BE8F991-E558-48DF-9145-04E7EAD91140}" destId="{138DFC13-912F-4E9F-B7BF-A33F63056A79}" srcOrd="0" destOrd="0" presId="urn:microsoft.com/office/officeart/2005/8/layout/default"/>
    <dgm:cxn modelId="{3BFC32BB-9ED1-4B32-86B8-F711631BF288}" type="presParOf" srcId="{9BE8F991-E558-48DF-9145-04E7EAD91140}" destId="{9A4AA2C3-DC8B-4D68-A4BE-2C6E9B314F63}" srcOrd="1" destOrd="0" presId="urn:microsoft.com/office/officeart/2005/8/layout/default"/>
    <dgm:cxn modelId="{9AEF4DA4-E880-43AE-B732-8F54BB6BA82C}" type="presParOf" srcId="{9BE8F991-E558-48DF-9145-04E7EAD91140}" destId="{1A32408B-4B2F-4127-87A1-5E67EEFDAF93}" srcOrd="2" destOrd="0" presId="urn:microsoft.com/office/officeart/2005/8/layout/default"/>
    <dgm:cxn modelId="{B8A37023-7297-4308-8A50-5AC6A4DA3CC1}" type="presParOf" srcId="{9BE8F991-E558-48DF-9145-04E7EAD91140}" destId="{8D9A536E-B0DB-49EB-BB8F-D2D001F25CBB}" srcOrd="3" destOrd="0" presId="urn:microsoft.com/office/officeart/2005/8/layout/default"/>
    <dgm:cxn modelId="{573C649F-1E8A-436B-A599-B65A440C386D}" type="presParOf" srcId="{9BE8F991-E558-48DF-9145-04E7EAD91140}" destId="{42F31150-E090-4280-8C4D-6566621F960B}" srcOrd="4" destOrd="0" presId="urn:microsoft.com/office/officeart/2005/8/layout/default"/>
    <dgm:cxn modelId="{4122E21A-6B39-4C65-B3C7-60AD098A942C}" type="presParOf" srcId="{9BE8F991-E558-48DF-9145-04E7EAD91140}" destId="{6F987301-1AED-4CD8-B516-DE1E1F324D8A}" srcOrd="5" destOrd="0" presId="urn:microsoft.com/office/officeart/2005/8/layout/default"/>
    <dgm:cxn modelId="{D1801C6F-3A5B-4BAB-A320-0D21D2A81D1A}" type="presParOf" srcId="{9BE8F991-E558-48DF-9145-04E7EAD91140}" destId="{E173A858-22D7-4425-BA64-570318D1FA8A}"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541DE17-135B-4F1F-A769-8080D9868F6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20936452-5D1E-4838-A319-C8FB37074881}">
      <dgm:prSet phldrT="[Text]"/>
      <dgm:spPr/>
      <dgm:t>
        <a:bodyPr/>
        <a:lstStyle/>
        <a:p>
          <a:r>
            <a:rPr lang="el" dirty="0"/>
            <a:t>Ορίστε το πρόβλημα ή τον στόχο</a:t>
          </a:r>
        </a:p>
      </dgm:t>
    </dgm:pt>
    <dgm:pt modelId="{FDD449EA-90CC-44AE-AFBD-FCC5A7A03814}" type="parTrans" cxnId="{64D43713-2FDB-4033-8ED7-9161BE491EA6}">
      <dgm:prSet/>
      <dgm:spPr/>
      <dgm:t>
        <a:bodyPr/>
        <a:lstStyle/>
        <a:p>
          <a:endParaRPr lang="en-GB"/>
        </a:p>
      </dgm:t>
    </dgm:pt>
    <dgm:pt modelId="{42B2BED2-5DBD-4B77-98D9-2E93B5F487EB}" type="sibTrans" cxnId="{64D43713-2FDB-4033-8ED7-9161BE491EA6}">
      <dgm:prSet/>
      <dgm:spPr/>
      <dgm:t>
        <a:bodyPr/>
        <a:lstStyle/>
        <a:p>
          <a:endParaRPr lang="en-GB"/>
        </a:p>
      </dgm:t>
    </dgm:pt>
    <dgm:pt modelId="{1046566E-4265-4977-A7CD-721A1DCCD257}">
      <dgm:prSet phldrT="[Text]"/>
      <dgm:spPr/>
      <dgm:t>
        <a:bodyPr/>
        <a:lstStyle/>
        <a:p>
          <a:r>
            <a:rPr lang="el" dirty="0"/>
            <a:t>Συγκεντρώστε πληροφορίες</a:t>
          </a:r>
        </a:p>
      </dgm:t>
    </dgm:pt>
    <dgm:pt modelId="{AB39565D-3E66-43BD-899F-5737F8CB39CD}" type="parTrans" cxnId="{9BBC1F48-329D-4A36-9771-43A5C7AD3284}">
      <dgm:prSet/>
      <dgm:spPr/>
      <dgm:t>
        <a:bodyPr/>
        <a:lstStyle/>
        <a:p>
          <a:endParaRPr lang="en-GB"/>
        </a:p>
      </dgm:t>
    </dgm:pt>
    <dgm:pt modelId="{A5D6EDCA-22A7-42A1-A480-C325B249910C}" type="sibTrans" cxnId="{9BBC1F48-329D-4A36-9771-43A5C7AD3284}">
      <dgm:prSet/>
      <dgm:spPr/>
      <dgm:t>
        <a:bodyPr/>
        <a:lstStyle/>
        <a:p>
          <a:endParaRPr lang="en-GB"/>
        </a:p>
      </dgm:t>
    </dgm:pt>
    <dgm:pt modelId="{4AF5DE92-8BB5-4E00-A76D-ADC3DC68A85C}">
      <dgm:prSet phldrT="[Text]"/>
      <dgm:spPr/>
      <dgm:t>
        <a:bodyPr/>
        <a:lstStyle/>
        <a:p>
          <a:r>
            <a:rPr lang="el" dirty="0"/>
            <a:t>Επιλογές καταιγισμού ιδεών</a:t>
          </a:r>
        </a:p>
      </dgm:t>
    </dgm:pt>
    <dgm:pt modelId="{3769120A-93BE-41B8-B827-AECD4BA81709}" type="parTrans" cxnId="{CFD2AEEF-EA2D-4A6F-9C37-6DAE72DA3DDF}">
      <dgm:prSet/>
      <dgm:spPr/>
      <dgm:t>
        <a:bodyPr/>
        <a:lstStyle/>
        <a:p>
          <a:endParaRPr lang="en-GB"/>
        </a:p>
      </dgm:t>
    </dgm:pt>
    <dgm:pt modelId="{D2C4F65D-C290-433D-851C-DAB9883B0F82}" type="sibTrans" cxnId="{CFD2AEEF-EA2D-4A6F-9C37-6DAE72DA3DDF}">
      <dgm:prSet/>
      <dgm:spPr/>
      <dgm:t>
        <a:bodyPr/>
        <a:lstStyle/>
        <a:p>
          <a:endParaRPr lang="en-GB"/>
        </a:p>
      </dgm:t>
    </dgm:pt>
    <dgm:pt modelId="{77181333-895A-4A66-AAF3-92018DF96353}">
      <dgm:prSet phldrT="[Text]"/>
      <dgm:spPr/>
      <dgm:t>
        <a:bodyPr/>
        <a:lstStyle/>
        <a:p>
          <a:r>
            <a:rPr lang="el" dirty="0"/>
            <a:t>Ζυγίστε τα υπέρ και τα κατά</a:t>
          </a:r>
        </a:p>
      </dgm:t>
    </dgm:pt>
    <dgm:pt modelId="{0E0ED20D-DE1D-434B-AEE9-8EFB68C1D1FD}" type="parTrans" cxnId="{BCE68F0E-B324-40EC-AE0D-DE0C05B5EC50}">
      <dgm:prSet/>
      <dgm:spPr/>
      <dgm:t>
        <a:bodyPr/>
        <a:lstStyle/>
        <a:p>
          <a:endParaRPr lang="en-GB"/>
        </a:p>
      </dgm:t>
    </dgm:pt>
    <dgm:pt modelId="{450554A3-FE9C-4458-B3E5-EC14CF236AF5}" type="sibTrans" cxnId="{BCE68F0E-B324-40EC-AE0D-DE0C05B5EC50}">
      <dgm:prSet/>
      <dgm:spPr/>
      <dgm:t>
        <a:bodyPr/>
        <a:lstStyle/>
        <a:p>
          <a:endParaRPr lang="en-GB"/>
        </a:p>
      </dgm:t>
    </dgm:pt>
    <dgm:pt modelId="{9E605751-8A68-469B-BA2A-61E20A3DDE99}">
      <dgm:prSet phldrT="[Text]"/>
      <dgm:spPr/>
      <dgm:t>
        <a:bodyPr/>
        <a:lstStyle/>
        <a:p>
          <a:r>
            <a:rPr lang="el" dirty="0"/>
            <a:t>Διάλεξε το καλύτερο</a:t>
          </a:r>
        </a:p>
      </dgm:t>
    </dgm:pt>
    <dgm:pt modelId="{F841BE43-39DC-4DCC-965A-998494F1691A}" type="parTrans" cxnId="{C4F1C1AF-96FD-4FA2-86A4-AD71BBA419EA}">
      <dgm:prSet/>
      <dgm:spPr/>
      <dgm:t>
        <a:bodyPr/>
        <a:lstStyle/>
        <a:p>
          <a:endParaRPr lang="en-GB"/>
        </a:p>
      </dgm:t>
    </dgm:pt>
    <dgm:pt modelId="{E6DC9F31-3C49-4765-9892-CF9EC42DABDF}" type="sibTrans" cxnId="{C4F1C1AF-96FD-4FA2-86A4-AD71BBA419EA}">
      <dgm:prSet/>
      <dgm:spPr/>
      <dgm:t>
        <a:bodyPr/>
        <a:lstStyle/>
        <a:p>
          <a:endParaRPr lang="en-GB"/>
        </a:p>
      </dgm:t>
    </dgm:pt>
    <dgm:pt modelId="{3042CC4F-3BD1-49F8-BA8C-2661FBB8510B}">
      <dgm:prSet phldrT="[Text]"/>
      <dgm:spPr/>
      <dgm:t>
        <a:bodyPr/>
        <a:lstStyle/>
        <a:p>
          <a:r>
            <a:rPr lang="el"/>
            <a:t>Εφαρμογή </a:t>
          </a:r>
          <a:r>
            <a:rPr lang="el" dirty="0"/>
            <a:t>και αναστοχασμός</a:t>
          </a:r>
        </a:p>
      </dgm:t>
    </dgm:pt>
    <dgm:pt modelId="{CB22C33A-A574-40B0-B107-5B0B6C48CBDB}" type="parTrans" cxnId="{C0A63390-4F00-4EAB-90B6-DE33F426C656}">
      <dgm:prSet/>
      <dgm:spPr/>
      <dgm:t>
        <a:bodyPr/>
        <a:lstStyle/>
        <a:p>
          <a:endParaRPr lang="en-GB"/>
        </a:p>
      </dgm:t>
    </dgm:pt>
    <dgm:pt modelId="{4159A9BB-EA6A-4327-A863-62FF9DA6041E}" type="sibTrans" cxnId="{C0A63390-4F00-4EAB-90B6-DE33F426C656}">
      <dgm:prSet/>
      <dgm:spPr/>
      <dgm:t>
        <a:bodyPr/>
        <a:lstStyle/>
        <a:p>
          <a:endParaRPr lang="en-GB"/>
        </a:p>
      </dgm:t>
    </dgm:pt>
    <dgm:pt modelId="{B253C5DE-F941-448D-A969-A15A70C7F3C2}" type="pres">
      <dgm:prSet presAssocID="{A541DE17-135B-4F1F-A769-8080D9868F67}" presName="Name0" presStyleCnt="0">
        <dgm:presLayoutVars>
          <dgm:chMax val="7"/>
          <dgm:chPref val="7"/>
          <dgm:dir/>
        </dgm:presLayoutVars>
      </dgm:prSet>
      <dgm:spPr/>
    </dgm:pt>
    <dgm:pt modelId="{77C1F941-A0BA-4A39-9ABF-ECCB869E7E9B}" type="pres">
      <dgm:prSet presAssocID="{A541DE17-135B-4F1F-A769-8080D9868F67}" presName="Name1" presStyleCnt="0"/>
      <dgm:spPr/>
    </dgm:pt>
    <dgm:pt modelId="{AFB7DEFF-4723-4F0E-BC7E-52D1E1A6982F}" type="pres">
      <dgm:prSet presAssocID="{A541DE17-135B-4F1F-A769-8080D9868F67}" presName="cycle" presStyleCnt="0"/>
      <dgm:spPr/>
    </dgm:pt>
    <dgm:pt modelId="{D0F7B2C6-A606-429F-9240-E7E6AB038D88}" type="pres">
      <dgm:prSet presAssocID="{A541DE17-135B-4F1F-A769-8080D9868F67}" presName="srcNode" presStyleLbl="node1" presStyleIdx="0" presStyleCnt="6"/>
      <dgm:spPr/>
    </dgm:pt>
    <dgm:pt modelId="{FA10BB24-882A-47C4-8275-A73222E01C96}" type="pres">
      <dgm:prSet presAssocID="{A541DE17-135B-4F1F-A769-8080D9868F67}" presName="conn" presStyleLbl="parChTrans1D2" presStyleIdx="0" presStyleCnt="1"/>
      <dgm:spPr/>
    </dgm:pt>
    <dgm:pt modelId="{E30EBBF1-D056-432F-BCDA-4EE763E0FF32}" type="pres">
      <dgm:prSet presAssocID="{A541DE17-135B-4F1F-A769-8080D9868F67}" presName="extraNode" presStyleLbl="node1" presStyleIdx="0" presStyleCnt="6"/>
      <dgm:spPr/>
    </dgm:pt>
    <dgm:pt modelId="{8B82BBFD-5C1E-4CBD-AB64-47A62A291123}" type="pres">
      <dgm:prSet presAssocID="{A541DE17-135B-4F1F-A769-8080D9868F67}" presName="dstNode" presStyleLbl="node1" presStyleIdx="0" presStyleCnt="6"/>
      <dgm:spPr/>
    </dgm:pt>
    <dgm:pt modelId="{F9E3AF03-FF75-4A98-BB96-1CA5E3734AF7}" type="pres">
      <dgm:prSet presAssocID="{20936452-5D1E-4838-A319-C8FB37074881}" presName="text_1" presStyleLbl="node1" presStyleIdx="0" presStyleCnt="6">
        <dgm:presLayoutVars>
          <dgm:bulletEnabled val="1"/>
        </dgm:presLayoutVars>
      </dgm:prSet>
      <dgm:spPr/>
    </dgm:pt>
    <dgm:pt modelId="{5E51D0B4-C817-4901-B419-5A40E2930CC5}" type="pres">
      <dgm:prSet presAssocID="{20936452-5D1E-4838-A319-C8FB37074881}" presName="accent_1" presStyleCnt="0"/>
      <dgm:spPr/>
    </dgm:pt>
    <dgm:pt modelId="{794AB8FD-6E43-4AC6-9DB9-CDD59AE19C13}" type="pres">
      <dgm:prSet presAssocID="{20936452-5D1E-4838-A319-C8FB37074881}" presName="accentRepeatNode" presStyleLbl="solidFgAcc1" presStyleIdx="0" presStyleCnt="6"/>
      <dgm:spPr/>
    </dgm:pt>
    <dgm:pt modelId="{53DA7C7C-7EAC-46F7-AF50-081D9178A0B0}" type="pres">
      <dgm:prSet presAssocID="{1046566E-4265-4977-A7CD-721A1DCCD257}" presName="text_2" presStyleLbl="node1" presStyleIdx="1" presStyleCnt="6">
        <dgm:presLayoutVars>
          <dgm:bulletEnabled val="1"/>
        </dgm:presLayoutVars>
      </dgm:prSet>
      <dgm:spPr/>
    </dgm:pt>
    <dgm:pt modelId="{44992190-7C9A-4AD7-ABC5-915CF9986915}" type="pres">
      <dgm:prSet presAssocID="{1046566E-4265-4977-A7CD-721A1DCCD257}" presName="accent_2" presStyleCnt="0"/>
      <dgm:spPr/>
    </dgm:pt>
    <dgm:pt modelId="{AE30D90E-6264-4F49-B4DB-B31696C04F3D}" type="pres">
      <dgm:prSet presAssocID="{1046566E-4265-4977-A7CD-721A1DCCD257}" presName="accentRepeatNode" presStyleLbl="solidFgAcc1" presStyleIdx="1" presStyleCnt="6"/>
      <dgm:spPr/>
    </dgm:pt>
    <dgm:pt modelId="{8C89E344-F836-4EC5-B8A1-C2FB7481DCE1}" type="pres">
      <dgm:prSet presAssocID="{4AF5DE92-8BB5-4E00-A76D-ADC3DC68A85C}" presName="text_3" presStyleLbl="node1" presStyleIdx="2" presStyleCnt="6">
        <dgm:presLayoutVars>
          <dgm:bulletEnabled val="1"/>
        </dgm:presLayoutVars>
      </dgm:prSet>
      <dgm:spPr/>
    </dgm:pt>
    <dgm:pt modelId="{0AC5A033-5075-404D-9C1D-7F5805CABC7B}" type="pres">
      <dgm:prSet presAssocID="{4AF5DE92-8BB5-4E00-A76D-ADC3DC68A85C}" presName="accent_3" presStyleCnt="0"/>
      <dgm:spPr/>
    </dgm:pt>
    <dgm:pt modelId="{3ADD69FC-3718-4DB4-B8F6-7B339DAFD216}" type="pres">
      <dgm:prSet presAssocID="{4AF5DE92-8BB5-4E00-A76D-ADC3DC68A85C}" presName="accentRepeatNode" presStyleLbl="solidFgAcc1" presStyleIdx="2" presStyleCnt="6"/>
      <dgm:spPr/>
    </dgm:pt>
    <dgm:pt modelId="{1E215CAA-B011-4610-BB7C-5675A46FE2E8}" type="pres">
      <dgm:prSet presAssocID="{77181333-895A-4A66-AAF3-92018DF96353}" presName="text_4" presStyleLbl="node1" presStyleIdx="3" presStyleCnt="6">
        <dgm:presLayoutVars>
          <dgm:bulletEnabled val="1"/>
        </dgm:presLayoutVars>
      </dgm:prSet>
      <dgm:spPr/>
    </dgm:pt>
    <dgm:pt modelId="{9B7F9127-72E6-4EF2-8AA7-93B479A2C324}" type="pres">
      <dgm:prSet presAssocID="{77181333-895A-4A66-AAF3-92018DF96353}" presName="accent_4" presStyleCnt="0"/>
      <dgm:spPr/>
    </dgm:pt>
    <dgm:pt modelId="{6536F561-B2D1-4CDB-AC9F-0C8C02E7662B}" type="pres">
      <dgm:prSet presAssocID="{77181333-895A-4A66-AAF3-92018DF96353}" presName="accentRepeatNode" presStyleLbl="solidFgAcc1" presStyleIdx="3" presStyleCnt="6"/>
      <dgm:spPr/>
    </dgm:pt>
    <dgm:pt modelId="{6C1E4526-5D2C-47B2-AC27-BE63A0B8A047}" type="pres">
      <dgm:prSet presAssocID="{9E605751-8A68-469B-BA2A-61E20A3DDE99}" presName="text_5" presStyleLbl="node1" presStyleIdx="4" presStyleCnt="6">
        <dgm:presLayoutVars>
          <dgm:bulletEnabled val="1"/>
        </dgm:presLayoutVars>
      </dgm:prSet>
      <dgm:spPr/>
    </dgm:pt>
    <dgm:pt modelId="{69FDD233-031D-40B2-ABEB-A48DB35DEE62}" type="pres">
      <dgm:prSet presAssocID="{9E605751-8A68-469B-BA2A-61E20A3DDE99}" presName="accent_5" presStyleCnt="0"/>
      <dgm:spPr/>
    </dgm:pt>
    <dgm:pt modelId="{D88E5D05-F210-463B-AA02-A4DDF4A1DED0}" type="pres">
      <dgm:prSet presAssocID="{9E605751-8A68-469B-BA2A-61E20A3DDE99}" presName="accentRepeatNode" presStyleLbl="solidFgAcc1" presStyleIdx="4" presStyleCnt="6"/>
      <dgm:spPr/>
    </dgm:pt>
    <dgm:pt modelId="{5B39241A-D75E-47ED-A095-1F737FFAF3EF}" type="pres">
      <dgm:prSet presAssocID="{3042CC4F-3BD1-49F8-BA8C-2661FBB8510B}" presName="text_6" presStyleLbl="node1" presStyleIdx="5" presStyleCnt="6">
        <dgm:presLayoutVars>
          <dgm:bulletEnabled val="1"/>
        </dgm:presLayoutVars>
      </dgm:prSet>
      <dgm:spPr/>
    </dgm:pt>
    <dgm:pt modelId="{ADEA5FF9-EBE6-4888-B289-15FA4AE9A552}" type="pres">
      <dgm:prSet presAssocID="{3042CC4F-3BD1-49F8-BA8C-2661FBB8510B}" presName="accent_6" presStyleCnt="0"/>
      <dgm:spPr/>
    </dgm:pt>
    <dgm:pt modelId="{A2B96919-F8FD-426C-A994-7D9DF7A4ECA0}" type="pres">
      <dgm:prSet presAssocID="{3042CC4F-3BD1-49F8-BA8C-2661FBB8510B}" presName="accentRepeatNode" presStyleLbl="solidFgAcc1" presStyleIdx="5" presStyleCnt="6"/>
      <dgm:spPr/>
    </dgm:pt>
  </dgm:ptLst>
  <dgm:cxnLst>
    <dgm:cxn modelId="{9D330709-047F-435E-8DEF-2C2DB91D79D4}" type="presOf" srcId="{1046566E-4265-4977-A7CD-721A1DCCD257}" destId="{53DA7C7C-7EAC-46F7-AF50-081D9178A0B0}" srcOrd="0" destOrd="0" presId="urn:microsoft.com/office/officeart/2008/layout/VerticalCurvedList"/>
    <dgm:cxn modelId="{BCE68F0E-B324-40EC-AE0D-DE0C05B5EC50}" srcId="{A541DE17-135B-4F1F-A769-8080D9868F67}" destId="{77181333-895A-4A66-AAF3-92018DF96353}" srcOrd="3" destOrd="0" parTransId="{0E0ED20D-DE1D-434B-AEE9-8EFB68C1D1FD}" sibTransId="{450554A3-FE9C-4458-B3E5-EC14CF236AF5}"/>
    <dgm:cxn modelId="{64D43713-2FDB-4033-8ED7-9161BE491EA6}" srcId="{A541DE17-135B-4F1F-A769-8080D9868F67}" destId="{20936452-5D1E-4838-A319-C8FB37074881}" srcOrd="0" destOrd="0" parTransId="{FDD449EA-90CC-44AE-AFBD-FCC5A7A03814}" sibTransId="{42B2BED2-5DBD-4B77-98D9-2E93B5F487EB}"/>
    <dgm:cxn modelId="{E43EC11C-5275-4F1A-ACF2-7C79F8199B51}" type="presOf" srcId="{20936452-5D1E-4838-A319-C8FB37074881}" destId="{F9E3AF03-FF75-4A98-BB96-1CA5E3734AF7}" srcOrd="0" destOrd="0" presId="urn:microsoft.com/office/officeart/2008/layout/VerticalCurvedList"/>
    <dgm:cxn modelId="{4DB22E3B-633D-4C87-BB9A-4E750C533B59}" type="presOf" srcId="{77181333-895A-4A66-AAF3-92018DF96353}" destId="{1E215CAA-B011-4610-BB7C-5675A46FE2E8}" srcOrd="0" destOrd="0" presId="urn:microsoft.com/office/officeart/2008/layout/VerticalCurvedList"/>
    <dgm:cxn modelId="{1CE17464-BBAD-4172-8EF3-254578BA4DE9}" type="presOf" srcId="{9E605751-8A68-469B-BA2A-61E20A3DDE99}" destId="{6C1E4526-5D2C-47B2-AC27-BE63A0B8A047}" srcOrd="0" destOrd="0" presId="urn:microsoft.com/office/officeart/2008/layout/VerticalCurvedList"/>
    <dgm:cxn modelId="{9BBC1F48-329D-4A36-9771-43A5C7AD3284}" srcId="{A541DE17-135B-4F1F-A769-8080D9868F67}" destId="{1046566E-4265-4977-A7CD-721A1DCCD257}" srcOrd="1" destOrd="0" parTransId="{AB39565D-3E66-43BD-899F-5737F8CB39CD}" sibTransId="{A5D6EDCA-22A7-42A1-A480-C325B249910C}"/>
    <dgm:cxn modelId="{29018C48-189D-44E9-B564-9569327B92A6}" type="presOf" srcId="{3042CC4F-3BD1-49F8-BA8C-2661FBB8510B}" destId="{5B39241A-D75E-47ED-A095-1F737FFAF3EF}" srcOrd="0" destOrd="0" presId="urn:microsoft.com/office/officeart/2008/layout/VerticalCurvedList"/>
    <dgm:cxn modelId="{C0A63390-4F00-4EAB-90B6-DE33F426C656}" srcId="{A541DE17-135B-4F1F-A769-8080D9868F67}" destId="{3042CC4F-3BD1-49F8-BA8C-2661FBB8510B}" srcOrd="5" destOrd="0" parTransId="{CB22C33A-A574-40B0-B107-5B0B6C48CBDB}" sibTransId="{4159A9BB-EA6A-4327-A863-62FF9DA6041E}"/>
    <dgm:cxn modelId="{5B149798-8284-4500-85A5-07533C45A5DF}" type="presOf" srcId="{4AF5DE92-8BB5-4E00-A76D-ADC3DC68A85C}" destId="{8C89E344-F836-4EC5-B8A1-C2FB7481DCE1}" srcOrd="0" destOrd="0" presId="urn:microsoft.com/office/officeart/2008/layout/VerticalCurvedList"/>
    <dgm:cxn modelId="{C4F1C1AF-96FD-4FA2-86A4-AD71BBA419EA}" srcId="{A541DE17-135B-4F1F-A769-8080D9868F67}" destId="{9E605751-8A68-469B-BA2A-61E20A3DDE99}" srcOrd="4" destOrd="0" parTransId="{F841BE43-39DC-4DCC-965A-998494F1691A}" sibTransId="{E6DC9F31-3C49-4765-9892-CF9EC42DABDF}"/>
    <dgm:cxn modelId="{7828E5B1-FC66-44F6-8D16-14C2A176B8CE}" type="presOf" srcId="{42B2BED2-5DBD-4B77-98D9-2E93B5F487EB}" destId="{FA10BB24-882A-47C4-8275-A73222E01C96}" srcOrd="0" destOrd="0" presId="urn:microsoft.com/office/officeart/2008/layout/VerticalCurvedList"/>
    <dgm:cxn modelId="{EDB1AFD3-12AD-4034-BCAA-39D803E1CC87}" type="presOf" srcId="{A541DE17-135B-4F1F-A769-8080D9868F67}" destId="{B253C5DE-F941-448D-A969-A15A70C7F3C2}" srcOrd="0" destOrd="0" presId="urn:microsoft.com/office/officeart/2008/layout/VerticalCurvedList"/>
    <dgm:cxn modelId="{CFD2AEEF-EA2D-4A6F-9C37-6DAE72DA3DDF}" srcId="{A541DE17-135B-4F1F-A769-8080D9868F67}" destId="{4AF5DE92-8BB5-4E00-A76D-ADC3DC68A85C}" srcOrd="2" destOrd="0" parTransId="{3769120A-93BE-41B8-B827-AECD4BA81709}" sibTransId="{D2C4F65D-C290-433D-851C-DAB9883B0F82}"/>
    <dgm:cxn modelId="{FC9A0E47-88B2-446A-AD45-37FF7143C0A1}" type="presParOf" srcId="{B253C5DE-F941-448D-A969-A15A70C7F3C2}" destId="{77C1F941-A0BA-4A39-9ABF-ECCB869E7E9B}" srcOrd="0" destOrd="0" presId="urn:microsoft.com/office/officeart/2008/layout/VerticalCurvedList"/>
    <dgm:cxn modelId="{6FD1252E-8265-467E-A31E-70E27669447B}" type="presParOf" srcId="{77C1F941-A0BA-4A39-9ABF-ECCB869E7E9B}" destId="{AFB7DEFF-4723-4F0E-BC7E-52D1E1A6982F}" srcOrd="0" destOrd="0" presId="urn:microsoft.com/office/officeart/2008/layout/VerticalCurvedList"/>
    <dgm:cxn modelId="{CA535920-1086-4D98-ACA0-2AC6F0DB410D}" type="presParOf" srcId="{AFB7DEFF-4723-4F0E-BC7E-52D1E1A6982F}" destId="{D0F7B2C6-A606-429F-9240-E7E6AB038D88}" srcOrd="0" destOrd="0" presId="urn:microsoft.com/office/officeart/2008/layout/VerticalCurvedList"/>
    <dgm:cxn modelId="{CF283C73-22E0-4B7A-AB67-AE73F072DBCE}" type="presParOf" srcId="{AFB7DEFF-4723-4F0E-BC7E-52D1E1A6982F}" destId="{FA10BB24-882A-47C4-8275-A73222E01C96}" srcOrd="1" destOrd="0" presId="urn:microsoft.com/office/officeart/2008/layout/VerticalCurvedList"/>
    <dgm:cxn modelId="{A68CB61A-00EF-4E7A-BBD1-D36BF109C1CB}" type="presParOf" srcId="{AFB7DEFF-4723-4F0E-BC7E-52D1E1A6982F}" destId="{E30EBBF1-D056-432F-BCDA-4EE763E0FF32}" srcOrd="2" destOrd="0" presId="urn:microsoft.com/office/officeart/2008/layout/VerticalCurvedList"/>
    <dgm:cxn modelId="{5A2C1FAB-C5D0-40B9-B211-9D3AB85D4BAF}" type="presParOf" srcId="{AFB7DEFF-4723-4F0E-BC7E-52D1E1A6982F}" destId="{8B82BBFD-5C1E-4CBD-AB64-47A62A291123}" srcOrd="3" destOrd="0" presId="urn:microsoft.com/office/officeart/2008/layout/VerticalCurvedList"/>
    <dgm:cxn modelId="{357BD361-C564-469A-ABC3-1DBB88A6B02D}" type="presParOf" srcId="{77C1F941-A0BA-4A39-9ABF-ECCB869E7E9B}" destId="{F9E3AF03-FF75-4A98-BB96-1CA5E3734AF7}" srcOrd="1" destOrd="0" presId="urn:microsoft.com/office/officeart/2008/layout/VerticalCurvedList"/>
    <dgm:cxn modelId="{9B8E9E2E-4576-4479-BB29-50DA332DEA06}" type="presParOf" srcId="{77C1F941-A0BA-4A39-9ABF-ECCB869E7E9B}" destId="{5E51D0B4-C817-4901-B419-5A40E2930CC5}" srcOrd="2" destOrd="0" presId="urn:microsoft.com/office/officeart/2008/layout/VerticalCurvedList"/>
    <dgm:cxn modelId="{7539FB98-107D-417D-AFDD-D05A27CFA23D}" type="presParOf" srcId="{5E51D0B4-C817-4901-B419-5A40E2930CC5}" destId="{794AB8FD-6E43-4AC6-9DB9-CDD59AE19C13}" srcOrd="0" destOrd="0" presId="urn:microsoft.com/office/officeart/2008/layout/VerticalCurvedList"/>
    <dgm:cxn modelId="{056CCE38-310E-4DCB-ABDC-68BAC65B1DB9}" type="presParOf" srcId="{77C1F941-A0BA-4A39-9ABF-ECCB869E7E9B}" destId="{53DA7C7C-7EAC-46F7-AF50-081D9178A0B0}" srcOrd="3" destOrd="0" presId="urn:microsoft.com/office/officeart/2008/layout/VerticalCurvedList"/>
    <dgm:cxn modelId="{BC8E11E6-4904-4824-AF38-E39F262A81BB}" type="presParOf" srcId="{77C1F941-A0BA-4A39-9ABF-ECCB869E7E9B}" destId="{44992190-7C9A-4AD7-ABC5-915CF9986915}" srcOrd="4" destOrd="0" presId="urn:microsoft.com/office/officeart/2008/layout/VerticalCurvedList"/>
    <dgm:cxn modelId="{E7CCEEF7-C8D5-4459-A915-2003DDAEA147}" type="presParOf" srcId="{44992190-7C9A-4AD7-ABC5-915CF9986915}" destId="{AE30D90E-6264-4F49-B4DB-B31696C04F3D}" srcOrd="0" destOrd="0" presId="urn:microsoft.com/office/officeart/2008/layout/VerticalCurvedList"/>
    <dgm:cxn modelId="{1CAA3D69-28AD-40AB-AEE2-CF23014CD5FA}" type="presParOf" srcId="{77C1F941-A0BA-4A39-9ABF-ECCB869E7E9B}" destId="{8C89E344-F836-4EC5-B8A1-C2FB7481DCE1}" srcOrd="5" destOrd="0" presId="urn:microsoft.com/office/officeart/2008/layout/VerticalCurvedList"/>
    <dgm:cxn modelId="{59CBF7D5-06B1-466A-8090-4A2D5B55236C}" type="presParOf" srcId="{77C1F941-A0BA-4A39-9ABF-ECCB869E7E9B}" destId="{0AC5A033-5075-404D-9C1D-7F5805CABC7B}" srcOrd="6" destOrd="0" presId="urn:microsoft.com/office/officeart/2008/layout/VerticalCurvedList"/>
    <dgm:cxn modelId="{EC056E4E-3F6D-4556-B9B3-898CA6E44A64}" type="presParOf" srcId="{0AC5A033-5075-404D-9C1D-7F5805CABC7B}" destId="{3ADD69FC-3718-4DB4-B8F6-7B339DAFD216}" srcOrd="0" destOrd="0" presId="urn:microsoft.com/office/officeart/2008/layout/VerticalCurvedList"/>
    <dgm:cxn modelId="{9FB613B7-D093-4D00-955C-7A3DF5E8CAEB}" type="presParOf" srcId="{77C1F941-A0BA-4A39-9ABF-ECCB869E7E9B}" destId="{1E215CAA-B011-4610-BB7C-5675A46FE2E8}" srcOrd="7" destOrd="0" presId="urn:microsoft.com/office/officeart/2008/layout/VerticalCurvedList"/>
    <dgm:cxn modelId="{09BB2B51-0B16-4E0F-80FA-45ABFDB729CB}" type="presParOf" srcId="{77C1F941-A0BA-4A39-9ABF-ECCB869E7E9B}" destId="{9B7F9127-72E6-4EF2-8AA7-93B479A2C324}" srcOrd="8" destOrd="0" presId="urn:microsoft.com/office/officeart/2008/layout/VerticalCurvedList"/>
    <dgm:cxn modelId="{9010B481-13BF-4317-B927-9EF7C721750F}" type="presParOf" srcId="{9B7F9127-72E6-4EF2-8AA7-93B479A2C324}" destId="{6536F561-B2D1-4CDB-AC9F-0C8C02E7662B}" srcOrd="0" destOrd="0" presId="urn:microsoft.com/office/officeart/2008/layout/VerticalCurvedList"/>
    <dgm:cxn modelId="{A3A02653-B3F3-4BE1-A6F2-139A1A78FCF5}" type="presParOf" srcId="{77C1F941-A0BA-4A39-9ABF-ECCB869E7E9B}" destId="{6C1E4526-5D2C-47B2-AC27-BE63A0B8A047}" srcOrd="9" destOrd="0" presId="urn:microsoft.com/office/officeart/2008/layout/VerticalCurvedList"/>
    <dgm:cxn modelId="{17AE2D96-C91A-4871-92A6-3CD0931693CA}" type="presParOf" srcId="{77C1F941-A0BA-4A39-9ABF-ECCB869E7E9B}" destId="{69FDD233-031D-40B2-ABEB-A48DB35DEE62}" srcOrd="10" destOrd="0" presId="urn:microsoft.com/office/officeart/2008/layout/VerticalCurvedList"/>
    <dgm:cxn modelId="{93F14AAF-9462-4B2E-91F0-D10BE12C0EA7}" type="presParOf" srcId="{69FDD233-031D-40B2-ABEB-A48DB35DEE62}" destId="{D88E5D05-F210-463B-AA02-A4DDF4A1DED0}" srcOrd="0" destOrd="0" presId="urn:microsoft.com/office/officeart/2008/layout/VerticalCurvedList"/>
    <dgm:cxn modelId="{51F29AEF-949B-4E51-925C-A07D2DD0B239}" type="presParOf" srcId="{77C1F941-A0BA-4A39-9ABF-ECCB869E7E9B}" destId="{5B39241A-D75E-47ED-A095-1F737FFAF3EF}" srcOrd="11" destOrd="0" presId="urn:microsoft.com/office/officeart/2008/layout/VerticalCurvedList"/>
    <dgm:cxn modelId="{2B13A1DE-8AD3-4E1C-9AA0-A62056E6CA08}" type="presParOf" srcId="{77C1F941-A0BA-4A39-9ABF-ECCB869E7E9B}" destId="{ADEA5FF9-EBE6-4888-B289-15FA4AE9A552}" srcOrd="12" destOrd="0" presId="urn:microsoft.com/office/officeart/2008/layout/VerticalCurvedList"/>
    <dgm:cxn modelId="{4C9FCC8E-8255-4E6E-BEE3-0B84A7236CA7}" type="presParOf" srcId="{ADEA5FF9-EBE6-4888-B289-15FA4AE9A552}" destId="{A2B96919-F8FD-426C-A994-7D9DF7A4ECA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DFC13-912F-4E9F-B7BF-A33F63056A79}">
      <dsp:nvSpPr>
        <dsp:cNvPr id="0" name=""/>
        <dsp:cNvSpPr/>
      </dsp:nvSpPr>
      <dsp:spPr>
        <a:xfrm>
          <a:off x="825183" y="511"/>
          <a:ext cx="2758485" cy="16550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 Τραπεζικές συναλλαγές (λογαριασμοί, χρεωστικές κάρτες)</a:t>
          </a:r>
        </a:p>
      </dsp:txBody>
      <dsp:txXfrm>
        <a:off x="825183" y="511"/>
        <a:ext cx="2758485" cy="1655091"/>
      </dsp:txXfrm>
    </dsp:sp>
    <dsp:sp modelId="{1A32408B-4B2F-4127-87A1-5E67EEFDAF93}">
      <dsp:nvSpPr>
        <dsp:cNvPr id="0" name=""/>
        <dsp:cNvSpPr/>
      </dsp:nvSpPr>
      <dsp:spPr>
        <a:xfrm>
          <a:off x="3859516" y="511"/>
          <a:ext cx="2758485" cy="16550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 Πίστωση (δάνεια, πιστωτικές κάρτες, στεγαστικά δάνεια)</a:t>
          </a:r>
        </a:p>
      </dsp:txBody>
      <dsp:txXfrm>
        <a:off x="3859516" y="511"/>
        <a:ext cx="2758485" cy="1655091"/>
      </dsp:txXfrm>
    </dsp:sp>
    <dsp:sp modelId="{42F31150-E090-4280-8C4D-6566621F960B}">
      <dsp:nvSpPr>
        <dsp:cNvPr id="0" name=""/>
        <dsp:cNvSpPr/>
      </dsp:nvSpPr>
      <dsp:spPr>
        <a:xfrm>
          <a:off x="825183" y="1931451"/>
          <a:ext cx="2758485" cy="16550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 Ασφάλειες (ζωής, υγείας, περιουσίας)</a:t>
          </a:r>
        </a:p>
      </dsp:txBody>
      <dsp:txXfrm>
        <a:off x="825183" y="1931451"/>
        <a:ext cx="2758485" cy="1655091"/>
      </dsp:txXfrm>
    </dsp:sp>
    <dsp:sp modelId="{E173A858-22D7-4425-BA64-570318D1FA8A}">
      <dsp:nvSpPr>
        <dsp:cNvPr id="0" name=""/>
        <dsp:cNvSpPr/>
      </dsp:nvSpPr>
      <dsp:spPr>
        <a:xfrm>
          <a:off x="3859516" y="1931451"/>
          <a:ext cx="2758485" cy="16550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 Επενδύσεις (μετοχές, ομόλογα, κεφάλαια)</a:t>
          </a:r>
        </a:p>
      </dsp:txBody>
      <dsp:txXfrm>
        <a:off x="3859516" y="1931451"/>
        <a:ext cx="2758485" cy="16550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10BB24-882A-47C4-8275-A73222E01C96}">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9E3AF03-FF75-4A98-BB96-1CA5E3734AF7}">
      <dsp:nvSpPr>
        <dsp:cNvPr id="0" name=""/>
        <dsp:cNvSpPr/>
      </dsp:nvSpPr>
      <dsp:spPr>
        <a:xfrm>
          <a:off x="434398" y="285347"/>
          <a:ext cx="7617019"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dirty="0"/>
            <a:t>Ορίστε το πρόβλημα ή τον στόχο</a:t>
          </a:r>
        </a:p>
      </dsp:txBody>
      <dsp:txXfrm>
        <a:off x="434398" y="285347"/>
        <a:ext cx="7617019" cy="570477"/>
      </dsp:txXfrm>
    </dsp:sp>
    <dsp:sp modelId="{794AB8FD-6E43-4AC6-9DB9-CDD59AE19C13}">
      <dsp:nvSpPr>
        <dsp:cNvPr id="0" name=""/>
        <dsp:cNvSpPr/>
      </dsp:nvSpPr>
      <dsp:spPr>
        <a:xfrm>
          <a:off x="77849" y="214037"/>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DA7C7C-7EAC-46F7-AF50-081D9178A0B0}">
      <dsp:nvSpPr>
        <dsp:cNvPr id="0" name=""/>
        <dsp:cNvSpPr/>
      </dsp:nvSpPr>
      <dsp:spPr>
        <a:xfrm>
          <a:off x="903654" y="1140954"/>
          <a:ext cx="714776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dirty="0"/>
            <a:t>Συγκεντρώστε πληροφορίες</a:t>
          </a:r>
        </a:p>
      </dsp:txBody>
      <dsp:txXfrm>
        <a:off x="903654" y="1140954"/>
        <a:ext cx="7147763" cy="570477"/>
      </dsp:txXfrm>
    </dsp:sp>
    <dsp:sp modelId="{AE30D90E-6264-4F49-B4DB-B31696C04F3D}">
      <dsp:nvSpPr>
        <dsp:cNvPr id="0" name=""/>
        <dsp:cNvSpPr/>
      </dsp:nvSpPr>
      <dsp:spPr>
        <a:xfrm>
          <a:off x="547106" y="1069644"/>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89E344-F836-4EC5-B8A1-C2FB7481DCE1}">
      <dsp:nvSpPr>
        <dsp:cNvPr id="0" name=""/>
        <dsp:cNvSpPr/>
      </dsp:nvSpPr>
      <dsp:spPr>
        <a:xfrm>
          <a:off x="1118233" y="1996562"/>
          <a:ext cx="693318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dirty="0"/>
            <a:t>Επιλογές καταιγισμού ιδεών</a:t>
          </a:r>
        </a:p>
      </dsp:txBody>
      <dsp:txXfrm>
        <a:off x="1118233" y="1996562"/>
        <a:ext cx="6933183" cy="570477"/>
      </dsp:txXfrm>
    </dsp:sp>
    <dsp:sp modelId="{3ADD69FC-3718-4DB4-B8F6-7B339DAFD216}">
      <dsp:nvSpPr>
        <dsp:cNvPr id="0" name=""/>
        <dsp:cNvSpPr/>
      </dsp:nvSpPr>
      <dsp:spPr>
        <a:xfrm>
          <a:off x="761685" y="1925252"/>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215CAA-B011-4610-BB7C-5675A46FE2E8}">
      <dsp:nvSpPr>
        <dsp:cNvPr id="0" name=""/>
        <dsp:cNvSpPr/>
      </dsp:nvSpPr>
      <dsp:spPr>
        <a:xfrm>
          <a:off x="1118233" y="2851627"/>
          <a:ext cx="693318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dirty="0"/>
            <a:t>Ζυγίστε τα υπέρ και τα κατά</a:t>
          </a:r>
        </a:p>
      </dsp:txBody>
      <dsp:txXfrm>
        <a:off x="1118233" y="2851627"/>
        <a:ext cx="6933183" cy="570477"/>
      </dsp:txXfrm>
    </dsp:sp>
    <dsp:sp modelId="{6536F561-B2D1-4CDB-AC9F-0C8C02E7662B}">
      <dsp:nvSpPr>
        <dsp:cNvPr id="0" name=""/>
        <dsp:cNvSpPr/>
      </dsp:nvSpPr>
      <dsp:spPr>
        <a:xfrm>
          <a:off x="761685" y="2780318"/>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1E4526-5D2C-47B2-AC27-BE63A0B8A047}">
      <dsp:nvSpPr>
        <dsp:cNvPr id="0" name=""/>
        <dsp:cNvSpPr/>
      </dsp:nvSpPr>
      <dsp:spPr>
        <a:xfrm>
          <a:off x="903654" y="3707235"/>
          <a:ext cx="714776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dirty="0"/>
            <a:t>Διάλεξε το καλύτερο</a:t>
          </a:r>
        </a:p>
      </dsp:txBody>
      <dsp:txXfrm>
        <a:off x="903654" y="3707235"/>
        <a:ext cx="7147763" cy="570477"/>
      </dsp:txXfrm>
    </dsp:sp>
    <dsp:sp modelId="{D88E5D05-F210-463B-AA02-A4DDF4A1DED0}">
      <dsp:nvSpPr>
        <dsp:cNvPr id="0" name=""/>
        <dsp:cNvSpPr/>
      </dsp:nvSpPr>
      <dsp:spPr>
        <a:xfrm>
          <a:off x="547106" y="3635925"/>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39241A-D75E-47ED-A095-1F737FFAF3EF}">
      <dsp:nvSpPr>
        <dsp:cNvPr id="0" name=""/>
        <dsp:cNvSpPr/>
      </dsp:nvSpPr>
      <dsp:spPr>
        <a:xfrm>
          <a:off x="434398" y="4562842"/>
          <a:ext cx="7617019"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a:t>Εφαρμογή </a:t>
          </a:r>
          <a:r>
            <a:rPr lang="el" sz="3100" kern="1200" dirty="0"/>
            <a:t>και αναστοχασμός</a:t>
          </a:r>
        </a:p>
      </dsp:txBody>
      <dsp:txXfrm>
        <a:off x="434398" y="4562842"/>
        <a:ext cx="7617019" cy="570477"/>
      </dsp:txXfrm>
    </dsp:sp>
    <dsp:sp modelId="{A2B96919-F8FD-426C-A994-7D9DF7A4ECA0}">
      <dsp:nvSpPr>
        <dsp:cNvPr id="0" name=""/>
        <dsp:cNvSpPr/>
      </dsp:nvSpPr>
      <dsp:spPr>
        <a:xfrm>
          <a:off x="77849" y="4491533"/>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d3f02dfa91_0_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2d3f02dfa9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91085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27.png"/><Relationship Id="rId7" Type="http://schemas.openxmlformats.org/officeDocument/2006/relationships/image" Target="../media/image20.png"/><Relationship Id="rId12"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d3f02dfa91_0_39"/>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Λήψη έξυπνων αποφάσεων</a:t>
            </a:r>
            <a:endParaRPr dirty="0"/>
          </a:p>
        </p:txBody>
      </p:sp>
      <p:graphicFrame>
        <p:nvGraphicFramePr>
          <p:cNvPr id="4" name="Diagram 3">
            <a:extLst>
              <a:ext uri="{FF2B5EF4-FFF2-40B4-BE49-F238E27FC236}">
                <a16:creationId xmlns:a16="http://schemas.microsoft.com/office/drawing/2014/main" id="{E84ACAA0-11C9-5B2F-0034-DBD87C714812}"/>
              </a:ext>
            </a:extLst>
          </p:cNvPr>
          <p:cNvGraphicFramePr/>
          <p:nvPr>
            <p:extLst>
              <p:ext uri="{D42A27DB-BD31-4B8C-83A1-F6EECF244321}">
                <p14:modId xmlns:p14="http://schemas.microsoft.com/office/powerpoint/2010/main" val="3726224292"/>
              </p:ext>
            </p:extLst>
          </p:nvPr>
        </p:nvGraphicFramePr>
        <p:xfrm>
          <a:off x="2661311" y="91755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lowchart: Sequential Access Storage 2">
            <a:extLst>
              <a:ext uri="{FF2B5EF4-FFF2-40B4-BE49-F238E27FC236}">
                <a16:creationId xmlns:a16="http://schemas.microsoft.com/office/drawing/2014/main" id="{5E29F810-8362-EF2C-E85B-C201C794E93A}"/>
              </a:ext>
            </a:extLst>
          </p:cNvPr>
          <p:cNvSpPr/>
          <p:nvPr/>
        </p:nvSpPr>
        <p:spPr>
          <a:xfrm>
            <a:off x="580028" y="2265528"/>
            <a:ext cx="2460351" cy="2535071"/>
          </a:xfrm>
          <a:prstGeom prst="flowChartMagneticTap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l" dirty="0"/>
              <a:t>🔍 Χρησιμοποιήστε το για οποιαδήποτε οικονομική επιλογή – από την αγορά ενός τηλεφώνου μέχρι την επιλογή ενός προγράμματος αποταμίευσης.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Το οικονομικό σας μέλλον ξεκινά τώρα</a:t>
            </a:r>
            <a:endParaRPr sz="3800" b="0" i="0" u="none" strike="noStrike" cap="none" dirty="0">
              <a:solidFill>
                <a:srgbClr val="F2F2F2"/>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FDECB282-947A-D2F4-35F7-71E0FA2176A0}"/>
              </a:ext>
            </a:extLst>
          </p:cNvPr>
          <p:cNvSpPr>
            <a:spLocks noGrp="1"/>
          </p:cNvSpPr>
          <p:nvPr>
            <p:ph type="body" idx="1"/>
          </p:nvPr>
        </p:nvSpPr>
        <p:spPr>
          <a:xfrm>
            <a:off x="1003110" y="968939"/>
            <a:ext cx="4449000" cy="1596837"/>
          </a:xfrm>
        </p:spPr>
        <p:txBody>
          <a:bodyPr>
            <a:normAutofit fontScale="62500" lnSpcReduction="20000"/>
          </a:bodyPr>
          <a:lstStyle/>
          <a:p>
            <a:r>
              <a:rPr lang="el" dirty="0"/>
              <a:t>Βραχυπρόθεσμοι στόχοι (επόμενα 1–2 χρόνια):</a:t>
            </a:r>
          </a:p>
          <a:p>
            <a:pPr marL="571500" indent="-342900">
              <a:buFont typeface="Wingdings" panose="05000000000000000000" pitchFamily="2" charset="2"/>
              <a:buChar char="q"/>
            </a:pPr>
            <a:r>
              <a:rPr lang="el" b="0" dirty="0"/>
              <a:t>Αγοράστε ένα νέο τηλέφωνο</a:t>
            </a:r>
          </a:p>
          <a:p>
            <a:pPr marL="571500" indent="-342900">
              <a:buFont typeface="Wingdings" panose="05000000000000000000" pitchFamily="2" charset="2"/>
              <a:buChar char="q"/>
            </a:pPr>
            <a:r>
              <a:rPr lang="el" b="0" dirty="0"/>
              <a:t>Αποταμιεύστε για ένα ταξίδι στο εξωτερικό</a:t>
            </a:r>
          </a:p>
          <a:p>
            <a:pPr marL="571500" indent="-342900">
              <a:buFont typeface="Wingdings" panose="05000000000000000000" pitchFamily="2" charset="2"/>
              <a:buChar char="q"/>
            </a:pPr>
            <a:r>
              <a:rPr lang="el" b="0" dirty="0"/>
              <a:t>Πληρωμή προκαταβολής αυτοκινήτου</a:t>
            </a:r>
          </a:p>
        </p:txBody>
      </p:sp>
      <p:cxnSp>
        <p:nvCxnSpPr>
          <p:cNvPr id="5" name="Straight Arrow Connector 4">
            <a:extLst>
              <a:ext uri="{FF2B5EF4-FFF2-40B4-BE49-F238E27FC236}">
                <a16:creationId xmlns:a16="http://schemas.microsoft.com/office/drawing/2014/main" id="{110E1905-6BB4-9807-471C-FA765CC665DA}"/>
              </a:ext>
            </a:extLst>
          </p:cNvPr>
          <p:cNvCxnSpPr/>
          <p:nvPr/>
        </p:nvCxnSpPr>
        <p:spPr>
          <a:xfrm>
            <a:off x="1003110" y="2565779"/>
            <a:ext cx="997651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Text Placeholder 2">
            <a:extLst>
              <a:ext uri="{FF2B5EF4-FFF2-40B4-BE49-F238E27FC236}">
                <a16:creationId xmlns:a16="http://schemas.microsoft.com/office/drawing/2014/main" id="{8524F234-5CE2-F404-DBFA-816BE8610390}"/>
              </a:ext>
            </a:extLst>
          </p:cNvPr>
          <p:cNvSpPr txBox="1">
            <a:spLocks/>
          </p:cNvSpPr>
          <p:nvPr/>
        </p:nvSpPr>
        <p:spPr>
          <a:xfrm>
            <a:off x="7635240" y="2778164"/>
            <a:ext cx="3803861" cy="2925405"/>
          </a:xfrm>
          <a:prstGeom prst="rect">
            <a:avLst/>
          </a:prstGeom>
          <a:noFill/>
          <a:ln>
            <a:noFill/>
          </a:ln>
        </p:spPr>
        <p:txBody>
          <a:bodyPr spcFirstLastPara="1" wrap="square" lIns="45700" tIns="45700" rIns="45700" bIns="45700" anchor="ctr" anchorCtr="0">
            <a:normAutofit fontScale="92500" lnSpcReduction="20000"/>
          </a:bodyPr>
          <a:lstStyle>
            <a:defPPr marR="0" lvl="0" algn="l" rtl="0">
              <a:lnSpc>
                <a:spcPct val="100000"/>
              </a:lnSpc>
              <a:spcBef>
                <a:spcPts val="0"/>
              </a:spcBef>
              <a:spcAft>
                <a:spcPts val="0"/>
              </a:spcAft>
            </a:defPPr>
            <a:lvl1pPr marL="457200" marR="0" lvl="0" indent="-228600" algn="just" rtl="0">
              <a:lnSpc>
                <a:spcPct val="90000"/>
              </a:lnSpc>
              <a:spcBef>
                <a:spcPts val="1000"/>
              </a:spcBef>
              <a:spcAft>
                <a:spcPts val="0"/>
              </a:spcAft>
              <a:buClr>
                <a:schemeClr val="accent6"/>
              </a:buClr>
              <a:buSzPts val="2400"/>
              <a:buFont typeface="Calibri"/>
              <a:buNone/>
              <a:defRPr sz="2400" b="1" i="0" u="none" strike="noStrike" cap="none">
                <a:solidFill>
                  <a:schemeClr val="accent6"/>
                </a:solidFill>
                <a:latin typeface="Calibri"/>
                <a:ea typeface="Calibri"/>
                <a:cs typeface="Calibri"/>
                <a:sym typeface="Calibri"/>
              </a:defRPr>
            </a:lvl1pPr>
            <a:lvl2pPr marL="914400" marR="0" lvl="1" indent="-381000" algn="just" rtl="0">
              <a:lnSpc>
                <a:spcPct val="90000"/>
              </a:lnSpc>
              <a:spcBef>
                <a:spcPts val="1000"/>
              </a:spcBef>
              <a:spcAft>
                <a:spcPts val="0"/>
              </a:spcAft>
              <a:buClr>
                <a:schemeClr val="accent6"/>
              </a:buClr>
              <a:buSzPts val="2400"/>
              <a:buFont typeface="Calibri"/>
              <a:buChar char="•"/>
              <a:defRPr sz="2400" b="1" i="0" u="none" strike="noStrike" cap="none">
                <a:solidFill>
                  <a:schemeClr val="accent6"/>
                </a:solidFill>
                <a:latin typeface="Calibri"/>
                <a:ea typeface="Calibri"/>
                <a:cs typeface="Calibri"/>
                <a:sym typeface="Calibri"/>
              </a:defRPr>
            </a:lvl2pPr>
            <a:lvl3pPr marL="1371600" marR="0" lvl="2" indent="-381000" algn="just" rtl="0">
              <a:lnSpc>
                <a:spcPct val="90000"/>
              </a:lnSpc>
              <a:spcBef>
                <a:spcPts val="1000"/>
              </a:spcBef>
              <a:spcAft>
                <a:spcPts val="0"/>
              </a:spcAft>
              <a:buClr>
                <a:schemeClr val="accent6"/>
              </a:buClr>
              <a:buSzPts val="2400"/>
              <a:buFont typeface="Calibri"/>
              <a:buChar char="•"/>
              <a:defRPr sz="2400" b="1" i="0" u="none" strike="noStrike" cap="none">
                <a:solidFill>
                  <a:schemeClr val="accent6"/>
                </a:solidFill>
                <a:latin typeface="Calibri"/>
                <a:ea typeface="Calibri"/>
                <a:cs typeface="Calibri"/>
                <a:sym typeface="Calibri"/>
              </a:defRPr>
            </a:lvl3pPr>
            <a:lvl4pPr marL="1828800" marR="0" lvl="3" indent="-381000" algn="just" rtl="0">
              <a:lnSpc>
                <a:spcPct val="90000"/>
              </a:lnSpc>
              <a:spcBef>
                <a:spcPts val="1000"/>
              </a:spcBef>
              <a:spcAft>
                <a:spcPts val="0"/>
              </a:spcAft>
              <a:buClr>
                <a:schemeClr val="accent6"/>
              </a:buClr>
              <a:buSzPts val="2400"/>
              <a:buFont typeface="Calibri"/>
              <a:buChar char="•"/>
              <a:defRPr sz="2400" b="1" i="0" u="none" strike="noStrike" cap="none">
                <a:solidFill>
                  <a:schemeClr val="accent6"/>
                </a:solidFill>
                <a:latin typeface="Calibri"/>
                <a:ea typeface="Calibri"/>
                <a:cs typeface="Calibri"/>
                <a:sym typeface="Calibri"/>
              </a:defRPr>
            </a:lvl4pPr>
            <a:lvl5pPr marL="2286000" marR="0" lvl="4" indent="-381000" algn="just" rtl="0">
              <a:lnSpc>
                <a:spcPct val="90000"/>
              </a:lnSpc>
              <a:spcBef>
                <a:spcPts val="1000"/>
              </a:spcBef>
              <a:spcAft>
                <a:spcPts val="0"/>
              </a:spcAft>
              <a:buClr>
                <a:schemeClr val="accent6"/>
              </a:buClr>
              <a:buSzPts val="2400"/>
              <a:buFont typeface="Calibri"/>
              <a:buChar char="•"/>
              <a:defRPr sz="2400" b="1" i="0" u="none" strike="noStrike" cap="none">
                <a:solidFill>
                  <a:schemeClr val="accent6"/>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r>
              <a:rPr lang="el" dirty="0"/>
              <a:t>Μακροπρόθεσμοι στόχοι (3+ έτη):</a:t>
            </a:r>
          </a:p>
          <a:p>
            <a:pPr marL="571500" indent="-342900" algn="l">
              <a:buFont typeface="Wingdings" panose="05000000000000000000" pitchFamily="2" charset="2"/>
              <a:buChar char="q"/>
            </a:pPr>
            <a:r>
              <a:rPr lang="el" b="0" dirty="0"/>
              <a:t>Χρηματοδοτήστε την εκπαίδευσή σας</a:t>
            </a:r>
          </a:p>
          <a:p>
            <a:pPr marL="571500" indent="-342900" algn="l">
              <a:buFont typeface="Wingdings" panose="05000000000000000000" pitchFamily="2" charset="2"/>
              <a:buChar char="q"/>
            </a:pPr>
            <a:r>
              <a:rPr lang="el" b="0" dirty="0"/>
              <a:t>Αγοράστε ένα σπίτι</a:t>
            </a:r>
          </a:p>
          <a:p>
            <a:pPr marL="571500" indent="-342900" algn="l">
              <a:buFont typeface="Wingdings" panose="05000000000000000000" pitchFamily="2" charset="2"/>
              <a:buChar char="q"/>
            </a:pPr>
            <a:r>
              <a:rPr lang="el" b="0" dirty="0"/>
              <a:t>Σχέδιο για οικογένεια και παιδιά</a:t>
            </a:r>
          </a:p>
          <a:p>
            <a:pPr marL="571500" indent="-342900" algn="l">
              <a:buFont typeface="Wingdings" panose="05000000000000000000" pitchFamily="2" charset="2"/>
              <a:buChar char="q"/>
            </a:pPr>
            <a:r>
              <a:rPr lang="el" b="0" dirty="0"/>
              <a:t>Αποταμιεύστε για τη σύνταξη</a:t>
            </a:r>
          </a:p>
        </p:txBody>
      </p:sp>
      <p:sp>
        <p:nvSpPr>
          <p:cNvPr id="7" name="TextBox 6">
            <a:extLst>
              <a:ext uri="{FF2B5EF4-FFF2-40B4-BE49-F238E27FC236}">
                <a16:creationId xmlns:a16="http://schemas.microsoft.com/office/drawing/2014/main" id="{3B53D423-7559-D3A4-7087-152651CB4392}"/>
              </a:ext>
            </a:extLst>
          </p:cNvPr>
          <p:cNvSpPr txBox="1"/>
          <p:nvPr/>
        </p:nvSpPr>
        <p:spPr>
          <a:xfrm>
            <a:off x="1378424" y="3511781"/>
            <a:ext cx="4537880" cy="2031325"/>
          </a:xfrm>
          <a:prstGeom prst="rect">
            <a:avLst/>
          </a:prstGeom>
          <a:noFill/>
        </p:spPr>
        <p:txBody>
          <a:bodyPr wrap="square" rtlCol="0">
            <a:spAutoFit/>
          </a:bodyPr>
          <a:lstStyle/>
          <a:p>
            <a:r>
              <a:rPr lang="el" dirty="0"/>
              <a:t>🛠️ Χρησιμοποιήστε εργαλεία όπως ο προϋπολογισμός, η ασφάλιση και οι επενδύσεις για να υποστηρίξετε και τους δύο τύπους στόχων.</a:t>
            </a:r>
          </a:p>
          <a:p>
            <a:endParaRPr lang="en-GB" dirty="0"/>
          </a:p>
          <a:p>
            <a:r>
              <a:rPr lang="el" dirty="0"/>
              <a:t>Τα χρήματα μπορεί να προκαλούν σύγχυση, αλλά είναι επίσης και ενδυναμωτικά. Κάθε έξυπνη επιλογή που κάνετε σήμερα διαμορφώνει τη ζωή που θα ζήσετε αύριο.</a:t>
            </a:r>
          </a:p>
          <a:p>
            <a:endParaRPr lang="en-GB" dirty="0"/>
          </a:p>
          <a:p>
            <a:r>
              <a:rPr lang="el" dirty="0"/>
              <a:t>✅ Δεν χρειάζεται να είσαι πλούσιος για να έχεις οικονομικές γνώσεις. Απλώς πρέπει να ξεκινήσεις.</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Ψηφιακός και Οικονομικός Αλφαβητισμός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2.3</a:t>
              </a:r>
              <a:r>
                <a:rPr lang="en-US" sz="2600" i="1" dirty="0">
                  <a:solidFill>
                    <a:srgbClr val="D1E7F8"/>
                  </a:solidFill>
                  <a:latin typeface="Calibri"/>
                  <a:ea typeface="Calibri"/>
                  <a:cs typeface="Calibri"/>
                  <a:sym typeface="Calibri"/>
                </a:rPr>
                <a:t> </a:t>
              </a:r>
              <a:r>
                <a:rPr lang="el-GR" sz="2600" i="1" dirty="0">
                  <a:solidFill>
                    <a:srgbClr val="D1E7F8"/>
                  </a:solidFill>
                  <a:latin typeface="Calibri"/>
                  <a:ea typeface="Calibri"/>
                  <a:cs typeface="Calibri"/>
                  <a:sym typeface="Calibri"/>
                </a:rPr>
                <a:t>Δεξιότητες Χρηματοοικονομικού Αλφαβητισμού</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5" name="Picture 14">
            <a:extLst>
              <a:ext uri="{FF2B5EF4-FFF2-40B4-BE49-F238E27FC236}">
                <a16:creationId xmlns:a16="http://schemas.microsoft.com/office/drawing/2014/main" id="{3B2517C4-E8D0-A740-63A0-FC1F09E7B3B3}"/>
              </a:ext>
            </a:extLst>
          </p:cNvPr>
          <p:cNvPicPr>
            <a:picLocks noChangeAspect="1"/>
          </p:cNvPicPr>
          <p:nvPr/>
        </p:nvPicPr>
        <p:blipFill>
          <a:blip r:embed="rId8"/>
          <a:stretch>
            <a:fillRect/>
          </a:stretch>
        </p:blipFill>
        <p:spPr>
          <a:xfrm>
            <a:off x="298196" y="3515479"/>
            <a:ext cx="9480102" cy="165215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Γιατί έχει σημασία ο οικονομικός αλφαβητισμός</a:t>
            </a:r>
            <a:endParaRPr dirty="0"/>
          </a:p>
        </p:txBody>
      </p:sp>
      <p:sp>
        <p:nvSpPr>
          <p:cNvPr id="164" name="Google Shape;164;g2d3f02dfa91_0_54"/>
          <p:cNvSpPr txBox="1">
            <a:spLocks noGrp="1"/>
          </p:cNvSpPr>
          <p:nvPr>
            <p:ph type="body" idx="1"/>
          </p:nvPr>
        </p:nvSpPr>
        <p:spPr>
          <a:xfrm>
            <a:off x="204724" y="1165850"/>
            <a:ext cx="4387747" cy="5313600"/>
          </a:xfrm>
          <a:prstGeom prst="rect">
            <a:avLst/>
          </a:prstGeom>
          <a:noFill/>
          <a:ln>
            <a:noFill/>
          </a:ln>
        </p:spPr>
        <p:txBody>
          <a:bodyPr spcFirstLastPara="1" wrap="square" lIns="45700" tIns="45700" rIns="45700" bIns="45700" anchor="t" anchorCtr="0">
            <a:normAutofit fontScale="92500"/>
          </a:bodyPr>
          <a:lstStyle/>
          <a:p>
            <a:pPr>
              <a:lnSpc>
                <a:spcPct val="150000"/>
              </a:lnSpc>
              <a:buNone/>
            </a:pPr>
            <a:r>
              <a:rPr lang="el" dirty="0"/>
              <a:t>Κάθε μέρα, κάνουμε οικονομικές επιλογές — άλλες μεγάλες, άλλες μικρές. Είτε πρόκειται για την αγορά μεσημεριανού γεύματος, είτε για την αποταμίευση για ένα ταξίδι, είτε για την αποπληρωμή ενός δανείου, οι αποφάσεις μας αθροίζονται.</a:t>
            </a:r>
          </a:p>
          <a:p>
            <a:pPr>
              <a:lnSpc>
                <a:spcPct val="150000"/>
              </a:lnSpc>
            </a:pPr>
            <a:r>
              <a:rPr lang="el" dirty="0"/>
              <a:t>Αυτή η υποενότητα σας βοηθά να κατανοήσετε πώς λειτουργούν τα χρήματα και πώς μπορείτε να τα αξιοποιήσετε. Δεν έχει σημασία το να είσαι πλούσιος, αλλά το να είσαι έτοιμος.</a:t>
            </a:r>
          </a:p>
        </p:txBody>
      </p:sp>
      <p:pic>
        <p:nvPicPr>
          <p:cNvPr id="1026" name="Picture 2">
            <a:extLst>
              <a:ext uri="{FF2B5EF4-FFF2-40B4-BE49-F238E27FC236}">
                <a16:creationId xmlns:a16="http://schemas.microsoft.com/office/drawing/2014/main" id="{FA003095-FE6D-7EF0-63A7-AA1663FCA9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3224" y="1176086"/>
            <a:ext cx="6243851" cy="45189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Ψηφιακές συσκευές</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2946805299"/>
              </p:ext>
            </p:extLst>
          </p:nvPr>
        </p:nvGraphicFramePr>
        <p:xfrm>
          <a:off x="1893247" y="1328731"/>
          <a:ext cx="8405505" cy="3651378"/>
        </p:xfrm>
        <a:graphic>
          <a:graphicData uri="http://schemas.openxmlformats.org/drawingml/2006/table">
            <a:tbl>
              <a:tblPr firstRow="1" bandRow="1">
                <a:tableStyleId>{5C22544A-7EE6-4342-B048-85BDC9FD1C3A}</a:tableStyleId>
              </a:tblPr>
              <a:tblGrid>
                <a:gridCol w="2801835">
                  <a:extLst>
                    <a:ext uri="{9D8B030D-6E8A-4147-A177-3AD203B41FA5}">
                      <a16:colId xmlns:a16="http://schemas.microsoft.com/office/drawing/2014/main" val="1728914787"/>
                    </a:ext>
                  </a:extLst>
                </a:gridCol>
                <a:gridCol w="2801835">
                  <a:extLst>
                    <a:ext uri="{9D8B030D-6E8A-4147-A177-3AD203B41FA5}">
                      <a16:colId xmlns:a16="http://schemas.microsoft.com/office/drawing/2014/main" val="550931043"/>
                    </a:ext>
                  </a:extLst>
                </a:gridCol>
                <a:gridCol w="2801835">
                  <a:extLst>
                    <a:ext uri="{9D8B030D-6E8A-4147-A177-3AD203B41FA5}">
                      <a16:colId xmlns:a16="http://schemas.microsoft.com/office/drawing/2014/main" val="1565388210"/>
                    </a:ext>
                  </a:extLst>
                </a:gridCol>
              </a:tblGrid>
              <a:tr h="839959">
                <a:tc>
                  <a:txBody>
                    <a:bodyPr/>
                    <a:lstStyle/>
                    <a:p>
                      <a:pPr algn="ctr"/>
                      <a:r>
                        <a:rPr lang="el" sz="2000" dirty="0"/>
                        <a:t>Προϋπολογισμός</a:t>
                      </a:r>
                      <a:endParaRPr lang="en-GB" sz="1200" dirty="0"/>
                    </a:p>
                  </a:txBody>
                  <a:tcPr anchor="ctr"/>
                </a:tc>
                <a:tc>
                  <a:txBody>
                    <a:bodyPr/>
                    <a:lstStyle/>
                    <a:p>
                      <a:pPr algn="ctr"/>
                      <a:r>
                        <a:rPr lang="el" sz="2000" dirty="0"/>
                        <a:t>Αποταμίευση &amp; Επένδυση</a:t>
                      </a:r>
                    </a:p>
                  </a:txBody>
                  <a:tcPr anchor="ctr"/>
                </a:tc>
                <a:tc>
                  <a:txBody>
                    <a:bodyPr/>
                    <a:lstStyle/>
                    <a:p>
                      <a:pPr algn="ctr"/>
                      <a:r>
                        <a:rPr lang="el" sz="2000" dirty="0"/>
                        <a:t>Διαχείριση Χρέους</a:t>
                      </a:r>
                    </a:p>
                  </a:txBody>
                  <a:tcPr anchor="ctr"/>
                </a:tc>
                <a:extLst>
                  <a:ext uri="{0D108BD9-81ED-4DB2-BD59-A6C34878D82A}">
                    <a16:rowId xmlns:a16="http://schemas.microsoft.com/office/drawing/2014/main" val="2908797471"/>
                  </a:ext>
                </a:extLst>
              </a:tr>
              <a:tr h="921659">
                <a:tc>
                  <a:txBody>
                    <a:bodyPr/>
                    <a:lstStyle/>
                    <a:p>
                      <a:pPr algn="ctr"/>
                      <a:r>
                        <a:rPr lang="el" b="0" dirty="0"/>
                        <a:t>Παρακολουθήστε τι εισέρχεται και τι εξέρχεται.</a:t>
                      </a:r>
                    </a:p>
                  </a:txBody>
                  <a:tcPr anchor="ctr"/>
                </a:tc>
                <a:tc>
                  <a:txBody>
                    <a:bodyPr/>
                    <a:lstStyle/>
                    <a:p>
                      <a:pPr algn="ctr"/>
                      <a:r>
                        <a:rPr lang="el" dirty="0"/>
                        <a:t>Αποταμιεύστε για έκτακτες ανάγκες.</a:t>
                      </a:r>
                    </a:p>
                  </a:txBody>
                  <a:tcPr anchor="ctr"/>
                </a:tc>
                <a:tc>
                  <a:txBody>
                    <a:bodyPr/>
                    <a:lstStyle/>
                    <a:p>
                      <a:pPr algn="ctr"/>
                      <a:r>
                        <a:rPr lang="el" dirty="0"/>
                        <a:t>Δεν είναι όλα τα χρέη κακά.</a:t>
                      </a:r>
                    </a:p>
                  </a:txBody>
                  <a:tcPr anchor="ctr"/>
                </a:tc>
                <a:extLst>
                  <a:ext uri="{0D108BD9-81ED-4DB2-BD59-A6C34878D82A}">
                    <a16:rowId xmlns:a16="http://schemas.microsoft.com/office/drawing/2014/main" val="4093925792"/>
                  </a:ext>
                </a:extLst>
              </a:tr>
              <a:tr h="92165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0" dirty="0"/>
                        <a:t>Καθορίστε ένα σαφές σχέδιο δαπανών.</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dirty="0"/>
                        <a:t>Επενδύστε για να αυξηθούν τα χρήματα.</a:t>
                      </a:r>
                    </a:p>
                  </a:txBody>
                  <a:tcPr anchor="ctr"/>
                </a:tc>
                <a:tc>
                  <a:txBody>
                    <a:bodyPr/>
                    <a:lstStyle/>
                    <a:p>
                      <a:pPr algn="ctr"/>
                      <a:r>
                        <a:rPr lang="el" dirty="0"/>
                        <a:t>Δανειστείτε μόνο όταν είναι απαραίτητο. Σκεφτείτε μακροπρόθεσμα, όχι παρορμητικά.</a:t>
                      </a:r>
                    </a:p>
                  </a:txBody>
                  <a:tcPr anchor="ctr"/>
                </a:tc>
                <a:extLst>
                  <a:ext uri="{0D108BD9-81ED-4DB2-BD59-A6C34878D82A}">
                    <a16:rowId xmlns:a16="http://schemas.microsoft.com/office/drawing/2014/main" val="1771074789"/>
                  </a:ext>
                </a:extLst>
              </a:tr>
              <a:tr h="92165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GB" dirty="0"/>
                    </a:p>
                    <a:p>
                      <a:pPr algn="ctr"/>
                      <a:r>
                        <a:rPr lang="el" dirty="0"/>
                        <a:t>Μάθετε πού πηγαίνουν τα χρήματά σας</a:t>
                      </a:r>
                    </a:p>
                  </a:txBody>
                  <a:tcPr anchor="ctr"/>
                </a:tc>
                <a:tc>
                  <a:txBody>
                    <a:bodyPr/>
                    <a:lstStyle/>
                    <a:p>
                      <a:pPr algn="ctr"/>
                      <a:r>
                        <a:rPr lang="el" dirty="0"/>
                        <a:t>Ξεκινήστε με μικρά βήματα, όλα θα συμβούν.</a:t>
                      </a:r>
                    </a:p>
                  </a:txBody>
                  <a:tcPr anchor="ctr"/>
                </a:tc>
                <a:tc>
                  <a:txBody>
                    <a:bodyPr/>
                    <a:lstStyle/>
                    <a:p>
                      <a:pPr algn="ctr"/>
                      <a:r>
                        <a:rPr lang="el" dirty="0"/>
                        <a:t>Να έχετε ένα ρεαλιστικό σχέδιο για την αποπληρωμή του, συμπεριλαμβανομένων των τόκων και των προθεσμιών.</a:t>
                      </a:r>
                    </a:p>
                  </a:txBody>
                  <a:tcPr anchor="ctr"/>
                </a:tc>
                <a:extLst>
                  <a:ext uri="{0D108BD9-81ED-4DB2-BD59-A6C34878D82A}">
                    <a16:rowId xmlns:a16="http://schemas.microsoft.com/office/drawing/2014/main" val="3035831079"/>
                  </a:ext>
                </a:extLst>
              </a:tr>
            </a:tbl>
          </a:graphicData>
        </a:graphic>
      </p:graphicFrame>
      <p:sp>
        <p:nvSpPr>
          <p:cNvPr id="2" name="TextBox 1">
            <a:extLst>
              <a:ext uri="{FF2B5EF4-FFF2-40B4-BE49-F238E27FC236}">
                <a16:creationId xmlns:a16="http://schemas.microsoft.com/office/drawing/2014/main" id="{900E1DB0-6650-8063-1069-42D385E661D7}"/>
              </a:ext>
            </a:extLst>
          </p:cNvPr>
          <p:cNvSpPr txBox="1"/>
          <p:nvPr/>
        </p:nvSpPr>
        <p:spPr>
          <a:xfrm>
            <a:off x="3630304" y="5529269"/>
            <a:ext cx="7083188" cy="307777"/>
          </a:xfrm>
          <a:prstGeom prst="rect">
            <a:avLst/>
          </a:prstGeom>
          <a:noFill/>
        </p:spPr>
        <p:txBody>
          <a:bodyPr wrap="square" rtlCol="0">
            <a:spAutoFit/>
          </a:bodyPr>
          <a:lstStyle/>
          <a:p>
            <a:r>
              <a:rPr lang="el" dirty="0"/>
              <a:t>📊 Δοκιμάστε να δημιουργήσετε τον δικό σας προϋπολογισμό χρησιμοποιώντας μια δωρεάν εφαρμογή ή ένα πρότυπο Excel.</a:t>
            </a:r>
          </a:p>
        </p:txBody>
      </p:sp>
      <p:cxnSp>
        <p:nvCxnSpPr>
          <p:cNvPr id="6" name="Connector: Elbow 5">
            <a:extLst>
              <a:ext uri="{FF2B5EF4-FFF2-40B4-BE49-F238E27FC236}">
                <a16:creationId xmlns:a16="http://schemas.microsoft.com/office/drawing/2014/main" id="{5FF129B3-CC23-214E-CF7C-DDF358E96995}"/>
              </a:ext>
            </a:extLst>
          </p:cNvPr>
          <p:cNvCxnSpPr>
            <a:cxnSpLocks/>
          </p:cNvCxnSpPr>
          <p:nvPr/>
        </p:nvCxnSpPr>
        <p:spPr>
          <a:xfrm>
            <a:off x="2504364" y="4933667"/>
            <a:ext cx="968991" cy="73697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Χρηματοοικονομικά Προϊόντα</a:t>
            </a:r>
            <a:endParaRPr dirty="0"/>
          </a:p>
        </p:txBody>
      </p:sp>
      <p:sp>
        <p:nvSpPr>
          <p:cNvPr id="104" name="Google Shape;104;p3"/>
          <p:cNvSpPr txBox="1">
            <a:spLocks noGrp="1"/>
          </p:cNvSpPr>
          <p:nvPr>
            <p:ph type="body" idx="1"/>
          </p:nvPr>
        </p:nvSpPr>
        <p:spPr>
          <a:xfrm>
            <a:off x="97970" y="881741"/>
            <a:ext cx="11944500" cy="5870100"/>
          </a:xfrm>
          <a:prstGeom prst="rect">
            <a:avLst/>
          </a:prstGeom>
          <a:noFill/>
          <a:ln>
            <a:noFill/>
          </a:ln>
        </p:spPr>
        <p:txBody>
          <a:bodyPr spcFirstLastPara="1" wrap="square" lIns="45700" tIns="45700" rIns="45700" bIns="45700" anchor="t" anchorCtr="0">
            <a:normAutofit/>
          </a:bodyPr>
          <a:lstStyle/>
          <a:p>
            <a:pPr marL="0" lvl="0" indent="0" algn="ctr" rtl="0">
              <a:lnSpc>
                <a:spcPct val="107916"/>
              </a:lnSpc>
              <a:spcBef>
                <a:spcPts val="900"/>
              </a:spcBef>
              <a:spcAft>
                <a:spcPts val="0"/>
              </a:spcAft>
              <a:buNone/>
            </a:pPr>
            <a:r>
              <a:rPr lang="el" sz="2800" dirty="0"/>
              <a:t>Τα χρηματοοικονομικά προϊόντα εξυπηρετούν διαφορετικές ανάγκες — από τις καθημερινές δαπάνες έως τη μακροπρόθεσμη ανάπτυξη και προστασία. Μάθετε τι προσφέρει κάθε τύπος, πώς λειτουργεί και τι ταιριάζει καλύτερα στους οικονομικούς σας στόχους.</a:t>
            </a:r>
            <a:endParaRPr sz="2800" dirty="0"/>
          </a:p>
        </p:txBody>
      </p:sp>
      <p:graphicFrame>
        <p:nvGraphicFramePr>
          <p:cNvPr id="2" name="Diagram 1">
            <a:extLst>
              <a:ext uri="{FF2B5EF4-FFF2-40B4-BE49-F238E27FC236}">
                <a16:creationId xmlns:a16="http://schemas.microsoft.com/office/drawing/2014/main" id="{F1D8BAA8-5EDB-EBE3-76ED-A011DF9CE128}"/>
              </a:ext>
            </a:extLst>
          </p:cNvPr>
          <p:cNvGraphicFramePr/>
          <p:nvPr>
            <p:extLst>
              <p:ext uri="{D42A27DB-BD31-4B8C-83A1-F6EECF244321}">
                <p14:modId xmlns:p14="http://schemas.microsoft.com/office/powerpoint/2010/main" val="3488530551"/>
              </p:ext>
            </p:extLst>
          </p:nvPr>
        </p:nvGraphicFramePr>
        <p:xfrm>
          <a:off x="2606040" y="3028950"/>
          <a:ext cx="7443185" cy="35870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Κατανόηση των Τραπεζικών και Πιστωτικών Θεμάτων</a:t>
            </a:r>
            <a:endParaRPr dirty="0"/>
          </a:p>
        </p:txBody>
      </p:sp>
      <p:sp>
        <p:nvSpPr>
          <p:cNvPr id="8" name="Rectangle: Rounded Corners 7">
            <a:extLst>
              <a:ext uri="{FF2B5EF4-FFF2-40B4-BE49-F238E27FC236}">
                <a16:creationId xmlns:a16="http://schemas.microsoft.com/office/drawing/2014/main" id="{647C7CBA-D609-9525-1CD8-3D4D670641BD}"/>
              </a:ext>
            </a:extLst>
          </p:cNvPr>
          <p:cNvSpPr/>
          <p:nvPr/>
        </p:nvSpPr>
        <p:spPr>
          <a:xfrm>
            <a:off x="736980" y="2081281"/>
            <a:ext cx="4890448" cy="351941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buNone/>
            </a:pPr>
            <a:r>
              <a:rPr lang="el" sz="1200" dirty="0"/>
              <a:t>Οι λογαριασμοί ταμιευτηρίου, οι τραπεζικοί λογαριασμοί και τα πιστοποιητικά καταθέσεων (CD) είναι εργαλεία που σας βοηθούν να διαχειρίζεστε τα χρήματά σας με ασφάλεια.</a:t>
            </a:r>
          </a:p>
          <a:p>
            <a:pPr>
              <a:buNone/>
            </a:pPr>
            <a:endParaRPr lang="en-GB" sz="1200" dirty="0"/>
          </a:p>
          <a:p>
            <a:pPr>
              <a:buFont typeface="Arial" panose="020B0604020202020204" pitchFamily="34" charset="0"/>
              <a:buChar char="•"/>
            </a:pPr>
            <a:r>
              <a:rPr lang="el" sz="1200" b="1" dirty="0"/>
              <a:t>Λογαριασμοί Ταμιευτηρίου: </a:t>
            </a:r>
            <a:r>
              <a:rPr lang="el" sz="1200" dirty="0"/>
              <a:t>Ιδανικοί για να βάζετε στην άκρη χρήματα και να κερδίζετε τόκους με την πάροδο του χρόνου.</a:t>
            </a:r>
          </a:p>
          <a:p>
            <a:pPr>
              <a:buFont typeface="Arial" panose="020B0604020202020204" pitchFamily="34" charset="0"/>
              <a:buChar char="•"/>
            </a:pPr>
            <a:r>
              <a:rPr lang="el" sz="1200" b="1" dirty="0"/>
              <a:t>Τρεχούμενοι Λογαριασμοί: </a:t>
            </a:r>
            <a:r>
              <a:rPr lang="el" sz="1200" dirty="0"/>
              <a:t>Χρησιμοποιούνται για καθημερινές δαπάνες — εύκολη πρόσβαση αλλά συνήθως με χαμηλότερο επιτόκιο.</a:t>
            </a:r>
          </a:p>
          <a:p>
            <a:pPr>
              <a:buFont typeface="Arial" panose="020B0604020202020204" pitchFamily="34" charset="0"/>
              <a:buChar char="•"/>
            </a:pPr>
            <a:r>
              <a:rPr lang="el" sz="1200" b="1" dirty="0"/>
              <a:t>CD: </a:t>
            </a:r>
            <a:r>
              <a:rPr lang="el" sz="1200" dirty="0"/>
              <a:t>Προσφέρουν υψηλότερα επιτόκια, αλλά απαιτούν δέσμευση των κεφαλαίων σας για μια καθορισμένη διάρκεια.</a:t>
            </a:r>
          </a:p>
          <a:p>
            <a:endParaRPr lang="en-GB" sz="1200" dirty="0"/>
          </a:p>
          <a:p>
            <a:r>
              <a:rPr lang="el" sz="1200" dirty="0"/>
              <a:t>✅ </a:t>
            </a:r>
            <a:r>
              <a:rPr lang="el" sz="1200" i="1" dirty="0"/>
              <a:t>Συμβουλή: Χρησιμοποιήστε τις αποταμιεύσεις για στόχους και έκτακτες ανάγκες, ελέγχοντας τις καθημερινές συναλλαγές.</a:t>
            </a:r>
            <a:endParaRPr lang="en-GB" sz="1200" dirty="0"/>
          </a:p>
        </p:txBody>
      </p:sp>
      <p:sp>
        <p:nvSpPr>
          <p:cNvPr id="10" name="Rectangle: Rounded Corners 9">
            <a:extLst>
              <a:ext uri="{FF2B5EF4-FFF2-40B4-BE49-F238E27FC236}">
                <a16:creationId xmlns:a16="http://schemas.microsoft.com/office/drawing/2014/main" id="{DEF7D618-2799-094D-896E-CCD21CE916DD}"/>
              </a:ext>
            </a:extLst>
          </p:cNvPr>
          <p:cNvSpPr/>
          <p:nvPr/>
        </p:nvSpPr>
        <p:spPr>
          <a:xfrm>
            <a:off x="6710150" y="2081281"/>
            <a:ext cx="4992805" cy="351941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buNone/>
            </a:pPr>
            <a:r>
              <a:rPr lang="el" sz="1200" dirty="0"/>
              <a:t>Οι πιστωτικές κάρτες, τα προσωπικά δάνεια και τα στεγαστικά δάνεια σάς επιτρέπουν να δανείζεστε χρήματα, αλλά με κάποιο κόστος.</a:t>
            </a:r>
          </a:p>
          <a:p>
            <a:pPr>
              <a:buNone/>
            </a:pPr>
            <a:endParaRPr lang="en-GB" sz="1200" dirty="0"/>
          </a:p>
          <a:p>
            <a:pPr>
              <a:buFont typeface="Arial" panose="020B0604020202020204" pitchFamily="34" charset="0"/>
              <a:buChar char="•"/>
            </a:pPr>
            <a:r>
              <a:rPr lang="el" sz="1200" dirty="0"/>
              <a:t>Να λαμβάνετε πάντα υπόψη το επιτόκιο, τους όρους πληρωμής και τις χρεώσεις.</a:t>
            </a:r>
          </a:p>
          <a:p>
            <a:pPr>
              <a:buFont typeface="Arial" panose="020B0604020202020204" pitchFamily="34" charset="0"/>
              <a:buChar char="•"/>
            </a:pPr>
            <a:r>
              <a:rPr lang="el" sz="1200" dirty="0"/>
              <a:t>Η κακή διαχείριση της πίστωσης μπορεί να βλάψει το σκορ σας και να σας κοστίσει περισσότερο στο μέλλον.</a:t>
            </a:r>
          </a:p>
          <a:p>
            <a:endParaRPr lang="en-GB" sz="1200" dirty="0"/>
          </a:p>
          <a:p>
            <a:pPr>
              <a:buNone/>
            </a:pPr>
            <a:r>
              <a:rPr lang="el" sz="1200" dirty="0"/>
              <a:t>🔍 </a:t>
            </a:r>
            <a:r>
              <a:rPr lang="el" sz="1200" i="1" dirty="0"/>
              <a:t>Αναρωτηθείτε: Μπορώ να αντέξω οικονομικά τις μηνιαίες πληρωμές; Είναι αυτός ένας έξυπνος λόγος για να δανειστώ;</a:t>
            </a:r>
          </a:p>
          <a:p>
            <a:pPr>
              <a:buNone/>
            </a:pPr>
            <a:endParaRPr lang="en-GB" sz="1200" dirty="0"/>
          </a:p>
          <a:p>
            <a:r>
              <a:rPr lang="el" sz="1200" dirty="0"/>
              <a:t>⚠️ </a:t>
            </a:r>
            <a:r>
              <a:rPr lang="el" sz="1200" i="1" dirty="0"/>
              <a:t>Η κακή χρήση πιστώσεων μπορεί να επηρεάσει μελλοντικά δάνεια, αιτήσεις στέγασης ή ακόμα και ευκαιρίες εργασίας.</a:t>
            </a:r>
            <a:endParaRPr lang="en-GB" sz="1200" dirty="0"/>
          </a:p>
        </p:txBody>
      </p:sp>
      <p:sp>
        <p:nvSpPr>
          <p:cNvPr id="2" name="TextBox 1">
            <a:extLst>
              <a:ext uri="{FF2B5EF4-FFF2-40B4-BE49-F238E27FC236}">
                <a16:creationId xmlns:a16="http://schemas.microsoft.com/office/drawing/2014/main" id="{C762EF67-A764-C875-71C5-337A6447992A}"/>
              </a:ext>
            </a:extLst>
          </p:cNvPr>
          <p:cNvSpPr txBox="1"/>
          <p:nvPr/>
        </p:nvSpPr>
        <p:spPr>
          <a:xfrm>
            <a:off x="921224" y="1691971"/>
            <a:ext cx="4176215" cy="307777"/>
          </a:xfrm>
          <a:prstGeom prst="rect">
            <a:avLst/>
          </a:prstGeom>
          <a:noFill/>
        </p:spPr>
        <p:txBody>
          <a:bodyPr wrap="square" rtlCol="0">
            <a:spAutoFit/>
          </a:bodyPr>
          <a:lstStyle/>
          <a:p>
            <a:pPr algn="ctr"/>
            <a:r>
              <a:rPr lang="el" b="1" dirty="0"/>
              <a:t>Τραπεζικά Προϊόντα</a:t>
            </a:r>
          </a:p>
        </p:txBody>
      </p:sp>
      <p:sp>
        <p:nvSpPr>
          <p:cNvPr id="3" name="TextBox 2">
            <a:extLst>
              <a:ext uri="{FF2B5EF4-FFF2-40B4-BE49-F238E27FC236}">
                <a16:creationId xmlns:a16="http://schemas.microsoft.com/office/drawing/2014/main" id="{F7CEFCB0-0F03-58B8-69C7-A6643B1345FB}"/>
              </a:ext>
            </a:extLst>
          </p:cNvPr>
          <p:cNvSpPr txBox="1"/>
          <p:nvPr/>
        </p:nvSpPr>
        <p:spPr>
          <a:xfrm>
            <a:off x="7118444" y="1691971"/>
            <a:ext cx="4176215" cy="307777"/>
          </a:xfrm>
          <a:prstGeom prst="rect">
            <a:avLst/>
          </a:prstGeom>
          <a:noFill/>
        </p:spPr>
        <p:txBody>
          <a:bodyPr wrap="square" rtlCol="0">
            <a:spAutoFit/>
          </a:bodyPr>
          <a:lstStyle/>
          <a:p>
            <a:pPr algn="ctr"/>
            <a:r>
              <a:rPr lang="el" b="1" dirty="0"/>
              <a:t>Πιστωτικά Προϊόντα</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Χρειάζεστε ασφάλιση;</a:t>
            </a:r>
            <a:endParaRPr dirty="0"/>
          </a:p>
        </p:txBody>
      </p:sp>
      <p:sp>
        <p:nvSpPr>
          <p:cNvPr id="125" name="Google Shape;125;p5"/>
          <p:cNvSpPr txBox="1">
            <a:spLocks noGrp="1"/>
          </p:cNvSpPr>
          <p:nvPr>
            <p:ph type="body" idx="1"/>
          </p:nvPr>
        </p:nvSpPr>
        <p:spPr>
          <a:xfrm>
            <a:off x="7754630" y="1097894"/>
            <a:ext cx="3886910" cy="5678465"/>
          </a:xfrm>
          <a:prstGeom prst="rect">
            <a:avLst/>
          </a:prstGeom>
          <a:noFill/>
          <a:ln>
            <a:noFill/>
          </a:ln>
        </p:spPr>
        <p:txBody>
          <a:bodyPr spcFirstLastPara="1" wrap="square" lIns="45700" tIns="45700" rIns="45700" bIns="45700" anchor="t" anchorCtr="0">
            <a:normAutofit fontScale="85000" lnSpcReduction="20000"/>
          </a:bodyPr>
          <a:lstStyle/>
          <a:p>
            <a:pPr indent="0"/>
            <a:r>
              <a:rPr lang="el" dirty="0"/>
              <a:t>Φανταστείτε το εξής: ο φορητός υπολογιστής σας κολλάει λίγο πριν από μια σημαντική προθεσμία. Οι επισκευές κοστίζουν εκατοντάδες. Ή το αυτοκίνητό σας χτυπιέται από πίσω — ο άλλος οδηγός λείπει και εσείς έχετε μείνει με τον λογαριασμό. Αυτές είναι οι στιγμές που η ασφάλιση έχει σημασία.</a:t>
            </a:r>
          </a:p>
          <a:p>
            <a:pPr indent="0">
              <a:buNone/>
            </a:pPr>
            <a:r>
              <a:rPr lang="el" dirty="0"/>
              <a:t>Η ασφάλιση δεν έχει να κάνει με το να στοιχηματίζεις ότι θα συμβούν άσχημα πράγματα — έχει να κάνει με το να βεβαιώνεσαι ότι είσαι προστατευμένος </a:t>
            </a:r>
            <a:r>
              <a:rPr lang="el" i="1" dirty="0"/>
              <a:t>σε περίπτωση που </a:t>
            </a:r>
            <a:r>
              <a:rPr lang="el" dirty="0"/>
              <a:t>συμβούν.</a:t>
            </a:r>
          </a:p>
          <a:p>
            <a:pPr>
              <a:buNone/>
            </a:pPr>
            <a:r>
              <a:rPr lang="el" b="1" dirty="0"/>
              <a:t>Να τι πρέπει να γνωρίζετε:</a:t>
            </a:r>
            <a:endParaRPr lang="en-GB" dirty="0"/>
          </a:p>
          <a:p>
            <a:pPr>
              <a:buFont typeface="Arial" panose="020B0604020202020204" pitchFamily="34" charset="0"/>
              <a:buChar char="•"/>
            </a:pPr>
            <a:r>
              <a:rPr lang="el" b="1" dirty="0"/>
              <a:t>Η ασφάλιση υγείας </a:t>
            </a:r>
            <a:r>
              <a:rPr lang="el" dirty="0"/>
              <a:t>σας βοηθά να αντέξετε οικονομικά την περίθαλψη όταν είστε άρρωστοι ή τραυματισμένοι.</a:t>
            </a:r>
          </a:p>
          <a:p>
            <a:pPr>
              <a:buFont typeface="Arial" panose="020B0604020202020204" pitchFamily="34" charset="0"/>
              <a:buChar char="•"/>
            </a:pPr>
            <a:r>
              <a:rPr lang="el" b="1" dirty="0"/>
              <a:t>Η ασφάλιση περιουσίας </a:t>
            </a:r>
            <a:r>
              <a:rPr lang="el" dirty="0"/>
              <a:t>(για αυτοκίνητα, ηλεκτρονικά είδη ή ακόμα και το τηλέφωνό σας) σας γλιτώνει από ακριβές αντικαταστάσεις.</a:t>
            </a:r>
          </a:p>
          <a:p>
            <a:pPr>
              <a:buFont typeface="Arial" panose="020B0604020202020204" pitchFamily="34" charset="0"/>
              <a:buChar char="•"/>
            </a:pPr>
            <a:r>
              <a:rPr lang="el" b="1" dirty="0"/>
              <a:t>Η ταξιδιωτική ασφάλιση </a:t>
            </a:r>
            <a:r>
              <a:rPr lang="el" dirty="0"/>
              <a:t>καλύπτει έκτακτες ανάγκες όταν βρίσκεστε στο εξωτερικό — από επισκέψεις σε νοσοκομεία έως χαμένες πτήσεις.</a:t>
            </a:r>
          </a:p>
          <a:p>
            <a:pPr>
              <a:buFont typeface="Arial" panose="020B0604020202020204" pitchFamily="34" charset="0"/>
              <a:buChar char="•"/>
            </a:pPr>
            <a:r>
              <a:rPr lang="el" b="1" dirty="0"/>
              <a:t>Η ασφάλιση κατοικίδιων ζώων </a:t>
            </a:r>
            <a:r>
              <a:rPr lang="el" dirty="0"/>
              <a:t>είναι πραγματική — και μπορεί να σώσει τον τετράποδο φίλο σας </a:t>
            </a:r>
            <a:r>
              <a:rPr lang="el" i="1" dirty="0"/>
              <a:t>και </a:t>
            </a:r>
            <a:r>
              <a:rPr lang="el" dirty="0"/>
              <a:t>το πορτοφόλι σας.</a:t>
            </a:r>
          </a:p>
        </p:txBody>
      </p:sp>
      <p:pic>
        <p:nvPicPr>
          <p:cNvPr id="2050" name="Picture 2" descr="black flat screen computer monitor">
            <a:extLst>
              <a:ext uri="{FF2B5EF4-FFF2-40B4-BE49-F238E27FC236}">
                <a16:creationId xmlns:a16="http://schemas.microsoft.com/office/drawing/2014/main" id="{395C5BE5-F0B8-BD45-6592-7B36BC2B9C5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419" b="909"/>
          <a:stretch/>
        </p:blipFill>
        <p:spPr bwMode="auto">
          <a:xfrm>
            <a:off x="0" y="797523"/>
            <a:ext cx="3211773" cy="345288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 red car is parked next to a silver car">
            <a:extLst>
              <a:ext uri="{FF2B5EF4-FFF2-40B4-BE49-F238E27FC236}">
                <a16:creationId xmlns:a16="http://schemas.microsoft.com/office/drawing/2014/main" id="{43C79E35-D7F2-CBB2-7828-D3BC7542294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1445"/>
          <a:stretch/>
        </p:blipFill>
        <p:spPr bwMode="auto">
          <a:xfrm>
            <a:off x="22478" y="4339116"/>
            <a:ext cx="4391168" cy="229964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 small black dog wearing a plastic cone on its head">
            <a:extLst>
              <a:ext uri="{FF2B5EF4-FFF2-40B4-BE49-F238E27FC236}">
                <a16:creationId xmlns:a16="http://schemas.microsoft.com/office/drawing/2014/main" id="{AC508EFA-6E14-F0D9-02AB-BF37FDF410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1773" y="797523"/>
            <a:ext cx="4391169" cy="292744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ext">
            <a:extLst>
              <a:ext uri="{FF2B5EF4-FFF2-40B4-BE49-F238E27FC236}">
                <a16:creationId xmlns:a16="http://schemas.microsoft.com/office/drawing/2014/main" id="{40811F27-5341-E658-381D-A89CC0F6761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8196"/>
          <a:stretch/>
        </p:blipFill>
        <p:spPr bwMode="auto">
          <a:xfrm>
            <a:off x="3440807" y="3510640"/>
            <a:ext cx="3605284" cy="33473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4" name="Google Shape;163;g2d3f02dfa91_0_54">
            <a:extLst>
              <a:ext uri="{FF2B5EF4-FFF2-40B4-BE49-F238E27FC236}">
                <a16:creationId xmlns:a16="http://schemas.microsoft.com/office/drawing/2014/main" id="{D80777A5-B339-6391-D1EE-9E4AB4187C18}"/>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Απομυθοποιώντας τις Επενδύσεις</a:t>
            </a:r>
            <a:endParaRPr dirty="0"/>
          </a:p>
        </p:txBody>
      </p:sp>
      <p:sp>
        <p:nvSpPr>
          <p:cNvPr id="2" name="Flowchart: Extract 1">
            <a:extLst>
              <a:ext uri="{FF2B5EF4-FFF2-40B4-BE49-F238E27FC236}">
                <a16:creationId xmlns:a16="http://schemas.microsoft.com/office/drawing/2014/main" id="{ACED377D-36BF-7DA2-EC5B-2F70D6A1B7D0}"/>
              </a:ext>
            </a:extLst>
          </p:cNvPr>
          <p:cNvSpPr/>
          <p:nvPr/>
        </p:nvSpPr>
        <p:spPr>
          <a:xfrm>
            <a:off x="1214650" y="1992574"/>
            <a:ext cx="3118514" cy="2545136"/>
          </a:xfrm>
          <a:prstGeom prst="flowChartExtra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sz="2000" b="1" dirty="0"/>
              <a:t>Αποθέματα</a:t>
            </a:r>
            <a:r>
              <a:rPr lang="el" dirty="0"/>
              <a:t> </a:t>
            </a:r>
          </a:p>
          <a:p>
            <a:pPr algn="ctr"/>
            <a:r>
              <a:rPr lang="el" dirty="0"/>
              <a:t>Ιδιοκτησία μέρους μιας εταιρείας</a:t>
            </a:r>
          </a:p>
        </p:txBody>
      </p:sp>
      <p:sp>
        <p:nvSpPr>
          <p:cNvPr id="3" name="Flowchart: Extract 2">
            <a:extLst>
              <a:ext uri="{FF2B5EF4-FFF2-40B4-BE49-F238E27FC236}">
                <a16:creationId xmlns:a16="http://schemas.microsoft.com/office/drawing/2014/main" id="{4E816979-7FBB-0DC6-1975-01C815BC0A91}"/>
              </a:ext>
            </a:extLst>
          </p:cNvPr>
          <p:cNvSpPr/>
          <p:nvPr/>
        </p:nvSpPr>
        <p:spPr>
          <a:xfrm>
            <a:off x="7212842" y="1992574"/>
            <a:ext cx="3207224" cy="2545136"/>
          </a:xfrm>
          <a:prstGeom prst="flowChartExtra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sz="1800" b="1" dirty="0"/>
              <a:t>Αμοιβαία Κεφάλαια</a:t>
            </a:r>
            <a:endParaRPr lang="el-GR" sz="1800" b="1" dirty="0"/>
          </a:p>
          <a:p>
            <a:pPr algn="ctr"/>
            <a:r>
              <a:rPr lang="el" sz="1200" dirty="0"/>
              <a:t>Μοιράστε τα χρήματά σας με άλλους για να επενδύω</a:t>
            </a:r>
          </a:p>
        </p:txBody>
      </p:sp>
      <p:sp>
        <p:nvSpPr>
          <p:cNvPr id="5" name="Flowchart: Merge 4">
            <a:extLst>
              <a:ext uri="{FF2B5EF4-FFF2-40B4-BE49-F238E27FC236}">
                <a16:creationId xmlns:a16="http://schemas.microsoft.com/office/drawing/2014/main" id="{4DF609EB-1F7C-7C58-9962-65AABBB6EA10}"/>
              </a:ext>
            </a:extLst>
          </p:cNvPr>
          <p:cNvSpPr/>
          <p:nvPr/>
        </p:nvSpPr>
        <p:spPr>
          <a:xfrm>
            <a:off x="4254690" y="2043753"/>
            <a:ext cx="3207224" cy="2402006"/>
          </a:xfrm>
          <a:prstGeom prst="flowChartMerg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sz="1800" b="1" dirty="0"/>
              <a:t>Ομολογίες</a:t>
            </a:r>
            <a:r>
              <a:rPr lang="el" sz="1200" dirty="0"/>
              <a:t> </a:t>
            </a:r>
            <a:endParaRPr lang="el-GR" sz="1200" dirty="0"/>
          </a:p>
          <a:p>
            <a:pPr algn="ctr"/>
            <a:r>
              <a:rPr lang="el" sz="1200" dirty="0"/>
              <a:t>Δανείστε τα χρήματά σας, λάβετε τα χρήματά σας πίσω με τόκους</a:t>
            </a:r>
          </a:p>
        </p:txBody>
      </p:sp>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464</TotalTime>
  <Words>1109</Words>
  <Application>Microsoft Office PowerPoint</Application>
  <PresentationFormat>Widescreen</PresentationFormat>
  <Paragraphs>104</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Wingdings</vt:lpstr>
      <vt:lpstr>Arial</vt:lpstr>
      <vt:lpstr>Press Start 2P</vt:lpstr>
      <vt:lpstr>Calibri</vt:lpstr>
      <vt:lpstr>Open Sans</vt:lpstr>
      <vt:lpstr>CARDET Course template</vt:lpstr>
      <vt:lpstr>PowerPoint Presentation</vt:lpstr>
      <vt:lpstr>PowerPoint Presentation</vt:lpstr>
      <vt:lpstr>PowerPoint Presentation</vt:lpstr>
      <vt:lpstr>Γιατί έχει σημασία ο οικονομικός αλφαβητισμός</vt:lpstr>
      <vt:lpstr>Ψηφιακές συσκευές</vt:lpstr>
      <vt:lpstr>Χρηματοοικονομικά Προϊόντα</vt:lpstr>
      <vt:lpstr>Κατανόηση των Τραπεζικών και Πιστωτικών Θεμάτων</vt:lpstr>
      <vt:lpstr>Χρειάζεστε ασφάλιση;</vt:lpstr>
      <vt:lpstr>Απομυθοποιώντας τις Επενδύσεις</vt:lpstr>
      <vt:lpstr>Λήψη έξυπνων αποφάσεων</vt:lpstr>
      <vt:lpstr>Το οικονομικό σας μέλλον ξεκινά τώρα</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2</cp:revision>
  <dcterms:modified xsi:type="dcterms:W3CDTF">2025-06-18T13:06:30Z</dcterms:modified>
</cp:coreProperties>
</file>